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322" r:id="rId3"/>
    <p:sldId id="267" r:id="rId4"/>
    <p:sldId id="327" r:id="rId5"/>
    <p:sldId id="326" r:id="rId6"/>
    <p:sldId id="328" r:id="rId7"/>
    <p:sldId id="325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37" d="100"/>
          <a:sy n="37" d="100"/>
        </p:scale>
        <p:origin x="17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485900"/>
          </a:xfrm>
        </p:spPr>
        <p:txBody>
          <a:bodyPr/>
          <a:lstStyle/>
          <a:p>
            <a:r>
              <a:rPr lang="en-US" dirty="0" smtClean="0"/>
              <a:t>Objective/To Do fo</a:t>
            </a:r>
            <a:r>
              <a:rPr lang="en-US" dirty="0" smtClean="0"/>
              <a:t>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52423"/>
            <a:ext cx="10470630" cy="5295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- Mini Presentation should be ready to go next class!!</a:t>
            </a:r>
          </a:p>
          <a:p>
            <a:pPr marL="0" indent="0">
              <a:buNone/>
            </a:pPr>
            <a:r>
              <a:rPr lang="en-US" sz="3200" b="1" i="1" dirty="0"/>
              <a:t>	</a:t>
            </a:r>
            <a:r>
              <a:rPr lang="en-US" sz="3200" b="1" i="1" dirty="0" smtClean="0"/>
              <a:t>(3ish minutes to show off your progress!)</a:t>
            </a:r>
          </a:p>
          <a:p>
            <a:pPr marL="0" indent="0">
              <a:buNone/>
            </a:pPr>
            <a:endParaRPr lang="en-US" sz="3200" b="1" i="1" dirty="0" smtClean="0"/>
          </a:p>
          <a:p>
            <a:pPr marL="0" indent="0">
              <a:buNone/>
            </a:pPr>
            <a:r>
              <a:rPr lang="en-US" sz="3200" dirty="0" smtClean="0"/>
              <a:t>- Daily Log Reflection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 smtClean="0"/>
              <a:t>Set clear goals for your first day back from Spring Break so we know where to pick up after taking a week off</a:t>
            </a:r>
          </a:p>
          <a:p>
            <a:pPr>
              <a:buFontTx/>
              <a:buChar char="-"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i="1" dirty="0" smtClean="0"/>
              <a:t>- Submit </a:t>
            </a:r>
            <a:r>
              <a:rPr lang="en-US" sz="3200" i="1" dirty="0" smtClean="0"/>
              <a:t>most up to date code on Teams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85900"/>
            <a:ext cx="10602687" cy="51906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Download </a:t>
            </a:r>
            <a:r>
              <a:rPr lang="en-US" sz="3400" dirty="0" err="1" smtClean="0"/>
              <a:t>LDraw</a:t>
            </a:r>
            <a:r>
              <a:rPr lang="en-US" sz="3400" dirty="0" smtClean="0"/>
              <a:t> if you don’t have it already… </a:t>
            </a:r>
            <a:endParaRPr lang="en-US" sz="3400" dirty="0" smtClean="0"/>
          </a:p>
          <a:p>
            <a:pPr lvl="2"/>
            <a:r>
              <a:rPr lang="en-US" sz="3200" dirty="0" smtClean="0"/>
              <a:t>Bricklayer.org </a:t>
            </a:r>
            <a:r>
              <a:rPr lang="en-US" sz="3200" dirty="0" smtClean="0">
                <a:sym typeface="Wingdings" panose="05000000000000000000" pitchFamily="2" charset="2"/>
              </a:rPr>
              <a:t> apps  bricklayer  windows </a:t>
            </a:r>
            <a:endParaRPr lang="en-US" sz="3400" dirty="0" smtClean="0"/>
          </a:p>
          <a:p>
            <a:r>
              <a:rPr lang="en-US" sz="3400" dirty="0" smtClean="0"/>
              <a:t>Keep </a:t>
            </a:r>
            <a:r>
              <a:rPr lang="en-US" sz="3400" dirty="0" smtClean="0"/>
              <a:t>posting in Trello and/or </a:t>
            </a:r>
            <a:r>
              <a:rPr lang="en-US" sz="3400" dirty="0" smtClean="0"/>
              <a:t>TEAMS</a:t>
            </a:r>
            <a:r>
              <a:rPr lang="en-US" sz="3400" dirty="0"/>
              <a:t> </a:t>
            </a:r>
            <a:r>
              <a:rPr lang="en-US" sz="3400" dirty="0" smtClean="0"/>
              <a:t>your progress.</a:t>
            </a:r>
            <a:endParaRPr lang="en-US" sz="3400" dirty="0"/>
          </a:p>
          <a:p>
            <a:r>
              <a:rPr lang="en-US" sz="3400" b="1" i="1" u="sng" dirty="0" smtClean="0"/>
              <a:t>Mini Presentation and Daily </a:t>
            </a:r>
            <a:r>
              <a:rPr lang="en-US" sz="3400" b="1" i="1" u="sng" dirty="0" smtClean="0"/>
              <a:t>Log two week write up will be due next week</a:t>
            </a:r>
            <a:r>
              <a:rPr lang="en-US" sz="3400" b="1" i="1" u="sng" dirty="0" smtClean="0"/>
              <a:t>!</a:t>
            </a:r>
            <a:endParaRPr lang="en-US" sz="3400" b="1" i="1" u="sng" dirty="0" smtClean="0"/>
          </a:p>
          <a:p>
            <a:r>
              <a:rPr lang="en-US" sz="3400" dirty="0" smtClean="0"/>
              <a:t>Post your code on TEAMS!!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Begin coding initial functions</a:t>
            </a:r>
          </a:p>
          <a:p>
            <a:r>
              <a:rPr lang="en-US" sz="3400" dirty="0" smtClean="0"/>
              <a:t>Week 3: </a:t>
            </a:r>
            <a:r>
              <a:rPr lang="en-US" sz="3400" dirty="0" smtClean="0"/>
              <a:t>Continue to code _______</a:t>
            </a:r>
            <a:endParaRPr lang="en-US" sz="3400" dirty="0"/>
          </a:p>
          <a:p>
            <a:r>
              <a:rPr lang="en-US" sz="3400" dirty="0" smtClean="0"/>
              <a:t>Week 4: Mini </a:t>
            </a:r>
            <a:r>
              <a:rPr lang="en-US" sz="3400" dirty="0" smtClean="0"/>
              <a:t>Presentation, CLEAR GOALS for after SB </a:t>
            </a:r>
            <a:endParaRPr lang="en-US" sz="3400" dirty="0"/>
          </a:p>
          <a:p>
            <a:r>
              <a:rPr lang="en-US" sz="3400" dirty="0" smtClean="0"/>
              <a:t>Week 5: </a:t>
            </a:r>
            <a:r>
              <a:rPr lang="en-US" sz="3400" b="1" dirty="0" smtClean="0"/>
              <a:t>	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235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Wingdings</vt:lpstr>
      <vt:lpstr>Crop</vt:lpstr>
      <vt:lpstr>Math analysis</vt:lpstr>
      <vt:lpstr>Major Project Groups</vt:lpstr>
      <vt:lpstr>Objective/To Do for Today</vt:lpstr>
      <vt:lpstr>Daily One on One’s With Mr. Cuddy </vt:lpstr>
      <vt:lpstr>Daily Log Reflection</vt:lpstr>
      <vt:lpstr>Daily Logs Expanded: 2 week write ups </vt:lpstr>
      <vt:lpstr>Deadlines (submit to folder on teams)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152</cp:revision>
  <cp:lastPrinted>2017-11-14T19:34:19Z</cp:lastPrinted>
  <dcterms:created xsi:type="dcterms:W3CDTF">2017-08-21T18:28:24Z</dcterms:created>
  <dcterms:modified xsi:type="dcterms:W3CDTF">2018-03-02T16:23:04Z</dcterms:modified>
</cp:coreProperties>
</file>