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322" r:id="rId3"/>
    <p:sldId id="267" r:id="rId4"/>
    <p:sldId id="329" r:id="rId5"/>
    <p:sldId id="327" r:id="rId6"/>
    <p:sldId id="326" r:id="rId7"/>
    <p:sldId id="328" r:id="rId8"/>
    <p:sldId id="325" r:id="rId9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>
        <p:scale>
          <a:sx n="43" d="100"/>
          <a:sy n="43" d="100"/>
        </p:scale>
        <p:origin x="60" y="1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372"/>
            <a:ext cx="9601200" cy="1485900"/>
          </a:xfrm>
        </p:spPr>
        <p:txBody>
          <a:bodyPr/>
          <a:lstStyle/>
          <a:p>
            <a:r>
              <a:rPr lang="en-US" dirty="0" smtClean="0"/>
              <a:t>Objective/To Do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52423"/>
            <a:ext cx="10470630" cy="571123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3200" b="1" i="1" dirty="0" smtClean="0"/>
              <a:t>Mini Presentation start in 20-30 minutes</a:t>
            </a:r>
          </a:p>
          <a:p>
            <a:pPr lvl="1">
              <a:buFontTx/>
              <a:buChar char="-"/>
            </a:pPr>
            <a:r>
              <a:rPr lang="en-US" sz="3200" b="1" dirty="0" smtClean="0"/>
              <a:t>Pictures of your rendered code</a:t>
            </a:r>
          </a:p>
          <a:p>
            <a:pPr lvl="1">
              <a:buFontTx/>
              <a:buChar char="-"/>
            </a:pPr>
            <a:r>
              <a:rPr lang="en-US" sz="3200" b="1" dirty="0" smtClean="0"/>
              <a:t>Describe the role of each member on your team</a:t>
            </a:r>
          </a:p>
          <a:p>
            <a:pPr lvl="1">
              <a:buFontTx/>
              <a:buChar char="-"/>
            </a:pPr>
            <a:r>
              <a:rPr lang="en-US" sz="3200" b="1" dirty="0" smtClean="0"/>
              <a:t>Give us your biggest obstacle holding you back at this point</a:t>
            </a:r>
          </a:p>
          <a:p>
            <a:pPr lvl="1">
              <a:buFontTx/>
              <a:buChar char="-"/>
            </a:pPr>
            <a:r>
              <a:rPr lang="en-US" sz="3200" b="1" dirty="0" smtClean="0"/>
              <a:t>Explanation of your process to this point</a:t>
            </a:r>
          </a:p>
          <a:p>
            <a:pPr lvl="1">
              <a:buFontTx/>
              <a:buChar char="-"/>
            </a:pPr>
            <a:r>
              <a:rPr lang="en-US" sz="3200" b="1" i="1" dirty="0" smtClean="0"/>
              <a:t>Explanation of your plan for after spring break</a:t>
            </a:r>
          </a:p>
          <a:p>
            <a:pPr marL="0" indent="0">
              <a:buNone/>
            </a:pPr>
            <a:endParaRPr lang="en-US" sz="3200" b="1" i="1" dirty="0" smtClean="0"/>
          </a:p>
          <a:p>
            <a:pPr marL="0" indent="0">
              <a:buNone/>
            </a:pPr>
            <a:r>
              <a:rPr lang="en-US" sz="3200" dirty="0" smtClean="0"/>
              <a:t>- Daily Log </a:t>
            </a:r>
            <a:r>
              <a:rPr lang="en-US" sz="3200" dirty="0" smtClean="0"/>
              <a:t>Reflection (2 week write up due)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- Set </a:t>
            </a:r>
            <a:r>
              <a:rPr lang="en-US" sz="3200" dirty="0" smtClean="0"/>
              <a:t>clear goals for your first day back from Spring Break so we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know </a:t>
            </a:r>
            <a:r>
              <a:rPr lang="en-US" sz="3200" dirty="0" smtClean="0"/>
              <a:t>where to pick up after taking a week </a:t>
            </a:r>
            <a:r>
              <a:rPr lang="en-US" sz="3200" dirty="0" smtClean="0"/>
              <a:t>off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i="1" dirty="0" smtClean="0"/>
              <a:t>- </a:t>
            </a:r>
            <a:r>
              <a:rPr lang="en-US" sz="3200" dirty="0" smtClean="0"/>
              <a:t>Submit most up to date code on Teams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92352" cy="33956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8" y="2064630"/>
            <a:ext cx="11092352" cy="47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8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85900"/>
            <a:ext cx="10602687" cy="519067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Download </a:t>
            </a:r>
            <a:r>
              <a:rPr lang="en-US" sz="3400" dirty="0" err="1" smtClean="0"/>
              <a:t>LDraw</a:t>
            </a:r>
            <a:r>
              <a:rPr lang="en-US" sz="3400" dirty="0" smtClean="0"/>
              <a:t> if you don’t have it already… </a:t>
            </a:r>
          </a:p>
          <a:p>
            <a:pPr lvl="2"/>
            <a:r>
              <a:rPr lang="en-US" sz="3200" dirty="0" smtClean="0"/>
              <a:t>Bricklayer.org </a:t>
            </a:r>
            <a:r>
              <a:rPr lang="en-US" sz="3200" dirty="0" smtClean="0">
                <a:sym typeface="Wingdings" panose="05000000000000000000" pitchFamily="2" charset="2"/>
              </a:rPr>
              <a:t> apps  bricklayer  windows </a:t>
            </a:r>
            <a:endParaRPr lang="en-US" sz="3400" dirty="0" smtClean="0"/>
          </a:p>
          <a:p>
            <a:r>
              <a:rPr lang="en-US" sz="3400" dirty="0" smtClean="0"/>
              <a:t>Keep posting in Trello and/or TEAMS</a:t>
            </a:r>
            <a:r>
              <a:rPr lang="en-US" sz="3400" dirty="0"/>
              <a:t> </a:t>
            </a:r>
            <a:r>
              <a:rPr lang="en-US" sz="3400" dirty="0" smtClean="0"/>
              <a:t>your progress.</a:t>
            </a:r>
            <a:endParaRPr lang="en-US" sz="3400" dirty="0"/>
          </a:p>
          <a:p>
            <a:r>
              <a:rPr lang="en-US" sz="3400" b="1" i="1" u="sng" dirty="0" smtClean="0"/>
              <a:t>Mini Presentation and Daily Log two week write </a:t>
            </a:r>
            <a:r>
              <a:rPr lang="en-US" sz="3400" b="1" i="1" u="sng" dirty="0" smtClean="0"/>
              <a:t>up due before spring break!</a:t>
            </a:r>
            <a:endParaRPr lang="en-US" sz="3400" b="1" i="1" u="sng" dirty="0" smtClean="0"/>
          </a:p>
          <a:p>
            <a:r>
              <a:rPr lang="en-US" sz="3400" dirty="0" smtClean="0"/>
              <a:t>Post your code on 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Formative Daily Write Grade</a:t>
            </a:r>
          </a:p>
          <a:p>
            <a:r>
              <a:rPr lang="en-US" sz="3400" dirty="0" smtClean="0"/>
              <a:t>Organize your daily write ups, either as bullet point sentences or a summary paragraph(s)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Begin coding initial functions</a:t>
            </a:r>
          </a:p>
          <a:p>
            <a:r>
              <a:rPr lang="en-US" sz="3400" dirty="0" smtClean="0"/>
              <a:t>Week 3: Continue to code _______</a:t>
            </a:r>
            <a:endParaRPr lang="en-US" sz="3400" dirty="0"/>
          </a:p>
          <a:p>
            <a:r>
              <a:rPr lang="en-US" sz="3400" dirty="0" smtClean="0"/>
              <a:t>Week 4: Mini Presentation, CLEAR GOALS for after SB </a:t>
            </a:r>
            <a:endParaRPr lang="en-US" sz="3400" dirty="0"/>
          </a:p>
          <a:p>
            <a:r>
              <a:rPr lang="en-US" sz="3400" dirty="0" smtClean="0"/>
              <a:t>Week 5: </a:t>
            </a:r>
            <a:r>
              <a:rPr lang="en-US" sz="3400" dirty="0" smtClean="0"/>
              <a:t>SPRING BREAK</a:t>
            </a:r>
            <a:r>
              <a:rPr lang="en-US" sz="3400" b="1" dirty="0" smtClean="0"/>
              <a:t>	</a:t>
            </a:r>
            <a:endParaRPr lang="en-US" sz="3400" b="1" dirty="0" smtClean="0"/>
          </a:p>
          <a:p>
            <a:r>
              <a:rPr lang="en-US" sz="3400" b="1" dirty="0" smtClean="0"/>
              <a:t>Week 6: </a:t>
            </a:r>
            <a:r>
              <a:rPr lang="en-US" sz="3400" b="1" u="sng" dirty="0" smtClean="0"/>
              <a:t>____[inser</a:t>
            </a:r>
            <a:r>
              <a:rPr lang="en-US" sz="3400" b="1" u="sng" dirty="0" smtClean="0"/>
              <a:t>t plan that will done]</a:t>
            </a:r>
            <a:r>
              <a:rPr lang="en-US" sz="3400" b="1" u="sng" dirty="0"/>
              <a:t> ____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</TotalTime>
  <Words>296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Wingdings</vt:lpstr>
      <vt:lpstr>Crop</vt:lpstr>
      <vt:lpstr>Math analysis</vt:lpstr>
      <vt:lpstr>Major Project Groups</vt:lpstr>
      <vt:lpstr>Objective/To Do for Today</vt:lpstr>
      <vt:lpstr>PowerPoint Presentation</vt:lpstr>
      <vt:lpstr>Daily One on One’s With Mr. Cuddy </vt:lpstr>
      <vt:lpstr>Daily Log Reflection</vt:lpstr>
      <vt:lpstr>Daily Logs Expanded: 2 week write ups </vt:lpstr>
      <vt:lpstr>Deadlines (submit to folder on teams)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156</cp:revision>
  <cp:lastPrinted>2017-11-14T19:34:19Z</cp:lastPrinted>
  <dcterms:created xsi:type="dcterms:W3CDTF">2017-08-21T18:28:24Z</dcterms:created>
  <dcterms:modified xsi:type="dcterms:W3CDTF">2018-03-06T16:24:01Z</dcterms:modified>
</cp:coreProperties>
</file>