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9"/>
  </p:handoutMasterIdLst>
  <p:sldIdLst>
    <p:sldId id="256" r:id="rId2"/>
    <p:sldId id="322" r:id="rId3"/>
    <p:sldId id="267" r:id="rId4"/>
    <p:sldId id="327" r:id="rId5"/>
    <p:sldId id="326" r:id="rId6"/>
    <p:sldId id="328" r:id="rId7"/>
    <p:sldId id="325" r:id="rId8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94644" autoAdjust="0"/>
  </p:normalViewPr>
  <p:slideViewPr>
    <p:cSldViewPr snapToGrid="0">
      <p:cViewPr varScale="1">
        <p:scale>
          <a:sx n="37" d="100"/>
          <a:sy n="37" d="100"/>
        </p:scale>
        <p:origin x="176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E0ED-51A2-4D0E-BDCF-E17571396CE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1E587-F5D0-4D4F-942A-B03FF7D9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5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3537"/>
            <a:ext cx="9601200" cy="1485900"/>
          </a:xfrm>
        </p:spPr>
        <p:txBody>
          <a:bodyPr/>
          <a:lstStyle/>
          <a:p>
            <a:r>
              <a:rPr lang="en-US" dirty="0" smtClean="0"/>
              <a:t>Major Project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99" y="902816"/>
            <a:ext cx="5561463" cy="5788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Bryan High School:</a:t>
            </a:r>
          </a:p>
          <a:p>
            <a:pPr marL="530352" lvl="1" indent="0">
              <a:buNone/>
            </a:pPr>
            <a:r>
              <a:rPr lang="en-US" sz="3400" dirty="0" smtClean="0"/>
              <a:t>Emily, Nicole, </a:t>
            </a:r>
            <a:r>
              <a:rPr lang="en-US" sz="3400" dirty="0" err="1" smtClean="0"/>
              <a:t>Patrik</a:t>
            </a:r>
            <a:r>
              <a:rPr lang="en-US" sz="3400" dirty="0" smtClean="0"/>
              <a:t>, Adriana, Fernando</a:t>
            </a:r>
          </a:p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Town:</a:t>
            </a:r>
          </a:p>
          <a:p>
            <a:pPr marL="530352" lvl="1" indent="0">
              <a:buNone/>
            </a:pPr>
            <a:r>
              <a:rPr lang="en-US" sz="3400" dirty="0" err="1" smtClean="0"/>
              <a:t>Jakob</a:t>
            </a:r>
            <a:r>
              <a:rPr lang="en-US" sz="3400" dirty="0" smtClean="0"/>
              <a:t>, Alyssa, Pieter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Pagoda Village: </a:t>
            </a:r>
          </a:p>
          <a:p>
            <a:pPr lvl="1"/>
            <a:r>
              <a:rPr lang="en-US" sz="3400" dirty="0" smtClean="0"/>
              <a:t>Stephen, Gerardo, Noah</a:t>
            </a:r>
            <a:endParaRPr lang="en-US" sz="3400" dirty="0"/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 </a:t>
            </a:r>
            <a:endParaRPr lang="en-US" sz="3400" dirty="0"/>
          </a:p>
          <a:p>
            <a:pPr lvl="1"/>
            <a:r>
              <a:rPr lang="en-US" sz="3400" dirty="0" smtClean="0"/>
              <a:t>Dylan, Sam, Faith</a:t>
            </a:r>
            <a:endParaRPr lang="en-US" sz="3400" dirty="0"/>
          </a:p>
          <a:p>
            <a:pPr marL="530352" lvl="1" indent="0">
              <a:buNone/>
            </a:pPr>
            <a:endParaRPr lang="en-US" sz="3400" dirty="0"/>
          </a:p>
          <a:p>
            <a:pPr marL="530352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23463" y="896487"/>
            <a:ext cx="586853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/>
              <a:t>Zoo:</a:t>
            </a:r>
            <a:endParaRPr lang="en-US" sz="3400" dirty="0"/>
          </a:p>
          <a:p>
            <a:pPr lvl="1"/>
            <a:r>
              <a:rPr lang="en-US" sz="3400" dirty="0"/>
              <a:t>Edwin, Crystal, </a:t>
            </a:r>
            <a:r>
              <a:rPr lang="en-US" sz="3400" dirty="0" err="1"/>
              <a:t>Yamile</a:t>
            </a:r>
            <a:r>
              <a:rPr lang="en-US" sz="3400" dirty="0"/>
              <a:t>, Francisco</a:t>
            </a:r>
          </a:p>
          <a:p>
            <a:endParaRPr lang="en-US" sz="3400" dirty="0" smtClean="0"/>
          </a:p>
          <a:p>
            <a:r>
              <a:rPr lang="en-US" sz="3400" dirty="0" smtClean="0"/>
              <a:t>Castle </a:t>
            </a:r>
            <a:r>
              <a:rPr lang="en-US" sz="3400" dirty="0"/>
              <a:t>from Fire Emblem </a:t>
            </a:r>
            <a:r>
              <a:rPr lang="en-US" sz="3400" dirty="0" err="1"/>
              <a:t>Heros</a:t>
            </a:r>
            <a:endParaRPr lang="en-US" sz="3400" dirty="0"/>
          </a:p>
          <a:p>
            <a:pPr lvl="1"/>
            <a:r>
              <a:rPr lang="en-US" sz="3400" dirty="0"/>
              <a:t>Pedro, Truman, Michael</a:t>
            </a:r>
          </a:p>
          <a:p>
            <a:endParaRPr lang="en-US" sz="3400" dirty="0" smtClean="0"/>
          </a:p>
          <a:p>
            <a:r>
              <a:rPr lang="en-US" sz="3400" dirty="0" smtClean="0"/>
              <a:t>Dragon Ball - Moises</a:t>
            </a:r>
          </a:p>
          <a:p>
            <a:endParaRPr lang="en-US" sz="3400" dirty="0" smtClean="0"/>
          </a:p>
          <a:p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</a:t>
            </a:r>
            <a:endParaRPr lang="en-US" sz="3400" dirty="0"/>
          </a:p>
          <a:p>
            <a:pPr lvl="1"/>
            <a:r>
              <a:rPr lang="en-US" sz="3400" dirty="0"/>
              <a:t>Jesse, Cole, Austin, </a:t>
            </a:r>
            <a:r>
              <a:rPr lang="en-US" sz="3400" dirty="0" err="1"/>
              <a:t>Kemari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588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0372"/>
            <a:ext cx="9601200" cy="1485900"/>
          </a:xfrm>
        </p:spPr>
        <p:txBody>
          <a:bodyPr/>
          <a:lstStyle/>
          <a:p>
            <a:r>
              <a:rPr lang="en-US" dirty="0" smtClean="0"/>
              <a:t>Objective/To Do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00996"/>
            <a:ext cx="10820400" cy="433100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400" dirty="0" err="1" smtClean="0"/>
              <a:t>LDraw</a:t>
            </a:r>
            <a:r>
              <a:rPr lang="en-US" sz="3400" dirty="0" smtClean="0"/>
              <a:t> Documentation</a:t>
            </a:r>
          </a:p>
          <a:p>
            <a:pPr>
              <a:buFontTx/>
              <a:buChar char="-"/>
            </a:pPr>
            <a:r>
              <a:rPr lang="en-US" sz="3400" dirty="0"/>
              <a:t>LDD vs </a:t>
            </a:r>
            <a:r>
              <a:rPr lang="en-US" sz="3400" dirty="0" err="1" smtClean="0"/>
              <a:t>LDraw</a:t>
            </a:r>
            <a:r>
              <a:rPr lang="en-US" sz="3400" dirty="0" smtClean="0"/>
              <a:t>: Pros and Cons of when to use</a:t>
            </a:r>
          </a:p>
          <a:p>
            <a:pPr>
              <a:buFontTx/>
              <a:buChar char="-"/>
            </a:pPr>
            <a:r>
              <a:rPr lang="en-US" sz="3400" dirty="0" smtClean="0"/>
              <a:t>Address issues from Mini-Presentation</a:t>
            </a:r>
          </a:p>
          <a:p>
            <a:pPr>
              <a:buFontTx/>
              <a:buChar char="-"/>
            </a:pPr>
            <a:endParaRPr lang="en-US" sz="3400" dirty="0"/>
          </a:p>
          <a:p>
            <a:pPr>
              <a:buFontTx/>
              <a:buChar char="-"/>
            </a:pPr>
            <a:r>
              <a:rPr lang="en-US" sz="3400" dirty="0" smtClean="0"/>
              <a:t>One on One with Mr. </a:t>
            </a:r>
            <a:r>
              <a:rPr lang="en-US" sz="3400" dirty="0" err="1" smtClean="0"/>
              <a:t>Cudddy</a:t>
            </a: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0"/>
            <a:ext cx="9601200" cy="1485900"/>
          </a:xfrm>
        </p:spPr>
        <p:txBody>
          <a:bodyPr/>
          <a:lstStyle/>
          <a:p>
            <a:r>
              <a:rPr lang="en-US" dirty="0" smtClean="0"/>
              <a:t>Daily One on One’s With Mr. Cuddy</a:t>
            </a:r>
            <a:br>
              <a:rPr lang="en-US" dirty="0" smtClean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485900"/>
            <a:ext cx="10602687" cy="5190671"/>
          </a:xfrm>
        </p:spPr>
        <p:txBody>
          <a:bodyPr>
            <a:normAutofit/>
          </a:bodyPr>
          <a:lstStyle/>
          <a:p>
            <a:r>
              <a:rPr lang="en-US" sz="3400" dirty="0" smtClean="0"/>
              <a:t>Download </a:t>
            </a:r>
            <a:r>
              <a:rPr lang="en-US" sz="3400" dirty="0" err="1" smtClean="0"/>
              <a:t>LDraw</a:t>
            </a:r>
            <a:r>
              <a:rPr lang="en-US" sz="3400" dirty="0" smtClean="0"/>
              <a:t> if you don’t have it already… </a:t>
            </a:r>
          </a:p>
          <a:p>
            <a:pPr lvl="2"/>
            <a:r>
              <a:rPr lang="en-US" sz="3200" dirty="0" smtClean="0"/>
              <a:t>Bricklayer.org </a:t>
            </a:r>
            <a:r>
              <a:rPr lang="en-US" sz="3200" dirty="0" smtClean="0">
                <a:sym typeface="Wingdings" panose="05000000000000000000" pitchFamily="2" charset="2"/>
              </a:rPr>
              <a:t> apps  bricklayer  windows </a:t>
            </a:r>
            <a:endParaRPr lang="en-US" sz="3200" dirty="0" smtClean="0">
              <a:sym typeface="Wingdings" panose="05000000000000000000" pitchFamily="2" charset="2"/>
            </a:endParaRPr>
          </a:p>
          <a:p>
            <a:pPr marL="987552" lvl="2" indent="0">
              <a:buNone/>
            </a:pPr>
            <a:endParaRPr lang="en-US" sz="3400" dirty="0" smtClean="0"/>
          </a:p>
          <a:p>
            <a:r>
              <a:rPr lang="en-US" sz="3400" dirty="0" smtClean="0"/>
              <a:t>Keep posting in Trello and/or TEAMS</a:t>
            </a:r>
            <a:r>
              <a:rPr lang="en-US" sz="3400" dirty="0"/>
              <a:t> </a:t>
            </a:r>
            <a:r>
              <a:rPr lang="en-US" sz="3400" dirty="0" smtClean="0"/>
              <a:t>your progress</a:t>
            </a:r>
            <a:r>
              <a:rPr lang="en-US" sz="3400" dirty="0" smtClean="0"/>
              <a:t>.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 smtClean="0"/>
              <a:t>Post </a:t>
            </a:r>
            <a:r>
              <a:rPr lang="en-US" sz="3400" dirty="0" smtClean="0"/>
              <a:t>your </a:t>
            </a:r>
            <a:r>
              <a:rPr lang="en-US" sz="3400" dirty="0" smtClean="0"/>
              <a:t>most up to date </a:t>
            </a:r>
            <a:r>
              <a:rPr lang="en-US" sz="3400" dirty="0" smtClean="0"/>
              <a:t>code </a:t>
            </a:r>
            <a:r>
              <a:rPr lang="en-US" sz="3400" dirty="0" smtClean="0"/>
              <a:t>on TEAMS!!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2973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Log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2322"/>
            <a:ext cx="9601200" cy="4940490"/>
          </a:xfrm>
        </p:spPr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What did I accomplish last time? </a:t>
            </a:r>
          </a:p>
          <a:p>
            <a:r>
              <a:rPr lang="en-US" sz="3400" dirty="0" smtClean="0"/>
              <a:t>What did we accomplish last time? </a:t>
            </a:r>
          </a:p>
          <a:p>
            <a:r>
              <a:rPr lang="en-US" sz="3400" dirty="0" smtClean="0"/>
              <a:t>Did we meet yesterdays goals? </a:t>
            </a:r>
          </a:p>
          <a:p>
            <a:endParaRPr lang="en-US" sz="3400" dirty="0"/>
          </a:p>
          <a:p>
            <a:r>
              <a:rPr lang="en-US" sz="3400" dirty="0" smtClean="0"/>
              <a:t>What do we need to catch up on today? </a:t>
            </a:r>
          </a:p>
          <a:p>
            <a:pPr marL="0" indent="0">
              <a:buNone/>
            </a:pPr>
            <a:endParaRPr lang="en-US" sz="3400" dirty="0" smtClean="0"/>
          </a:p>
          <a:p>
            <a:r>
              <a:rPr lang="en-US" sz="3400" dirty="0" smtClean="0"/>
              <a:t>What are my goals for today? </a:t>
            </a:r>
          </a:p>
          <a:p>
            <a:r>
              <a:rPr lang="en-US" sz="3400" dirty="0" smtClean="0"/>
              <a:t>What are our goals for today? </a:t>
            </a:r>
          </a:p>
          <a:p>
            <a:r>
              <a:rPr lang="en-US" sz="3400" dirty="0" smtClean="0"/>
              <a:t>Did we meet todays goals?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057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Daily Logs Expanded:</a:t>
            </a:r>
            <a:br>
              <a:rPr lang="en-US" b="1" dirty="0" smtClean="0"/>
            </a:br>
            <a:r>
              <a:rPr lang="en-US" dirty="0" smtClean="0"/>
              <a:t>2 week write ups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Formative Daily Write Grade</a:t>
            </a:r>
          </a:p>
          <a:p>
            <a:r>
              <a:rPr lang="en-US" sz="3400" dirty="0" smtClean="0"/>
              <a:t>Organize your daily write ups, either as bullet point sentences or a summary paragraph(s)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768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93914"/>
            <a:ext cx="9601200" cy="1485900"/>
          </a:xfrm>
        </p:spPr>
        <p:txBody>
          <a:bodyPr/>
          <a:lstStyle/>
          <a:p>
            <a:r>
              <a:rPr lang="en-US" dirty="0" smtClean="0"/>
              <a:t>Deadlines (submit to folder on teams)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4761"/>
            <a:ext cx="10668000" cy="3998794"/>
          </a:xfrm>
        </p:spPr>
        <p:txBody>
          <a:bodyPr>
            <a:noAutofit/>
          </a:bodyPr>
          <a:lstStyle/>
          <a:p>
            <a:r>
              <a:rPr lang="en-US" sz="3400" dirty="0" smtClean="0"/>
              <a:t>Week 1: Assign Roles, Set Scale, Rough Draft on Paper</a:t>
            </a:r>
          </a:p>
          <a:p>
            <a:r>
              <a:rPr lang="en-US" sz="3400" dirty="0" smtClean="0"/>
              <a:t>Week 2: Begin coding initial functions</a:t>
            </a:r>
          </a:p>
          <a:p>
            <a:r>
              <a:rPr lang="en-US" sz="3400" dirty="0" smtClean="0"/>
              <a:t>Week 3: Continue to code _______</a:t>
            </a:r>
            <a:endParaRPr lang="en-US" sz="3400" dirty="0"/>
          </a:p>
          <a:p>
            <a:r>
              <a:rPr lang="en-US" sz="3400" dirty="0" smtClean="0"/>
              <a:t>Week 4: Mini Presentation, CLEAR GOALS for after SB </a:t>
            </a:r>
            <a:endParaRPr lang="en-US" sz="3400" dirty="0"/>
          </a:p>
          <a:p>
            <a:r>
              <a:rPr lang="en-US" sz="3400" dirty="0" smtClean="0"/>
              <a:t>Week 5: SPRING BREAK</a:t>
            </a:r>
            <a:r>
              <a:rPr lang="en-US" sz="3400" b="1" dirty="0" smtClean="0"/>
              <a:t>	</a:t>
            </a:r>
          </a:p>
          <a:p>
            <a:r>
              <a:rPr lang="en-US" sz="3400" b="1" dirty="0" smtClean="0"/>
              <a:t>Week 6: </a:t>
            </a:r>
            <a:r>
              <a:rPr lang="en-US" sz="3400" b="1" u="sng" dirty="0" smtClean="0"/>
              <a:t>____[insert plan that will done]</a:t>
            </a:r>
            <a:r>
              <a:rPr lang="en-US" sz="3400" b="1" u="sng" dirty="0"/>
              <a:t> ____</a:t>
            </a:r>
            <a:endParaRPr lang="en-US" sz="3400" dirty="0"/>
          </a:p>
          <a:p>
            <a:r>
              <a:rPr lang="en-US" sz="3400" dirty="0" smtClean="0"/>
              <a:t>Week 9: </a:t>
            </a:r>
          </a:p>
          <a:p>
            <a:r>
              <a:rPr lang="en-US" sz="3400" dirty="0" smtClean="0"/>
              <a:t>Week 10: Finalize Code, Begin to Put Presentation together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1675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3602</TotalTime>
  <Words>239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Franklin Gothic Book</vt:lpstr>
      <vt:lpstr>Wingdings</vt:lpstr>
      <vt:lpstr>Crop</vt:lpstr>
      <vt:lpstr>Math analysis</vt:lpstr>
      <vt:lpstr>Major Project Groups</vt:lpstr>
      <vt:lpstr>Objective/To Do for Today</vt:lpstr>
      <vt:lpstr>Daily One on One’s With Mr. Cuddy </vt:lpstr>
      <vt:lpstr>Daily Log Reflection</vt:lpstr>
      <vt:lpstr>Daily Logs Expanded: 2 week write ups </vt:lpstr>
      <vt:lpstr>Deadlines (submit to folder on teams)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159</cp:revision>
  <cp:lastPrinted>2017-11-14T19:34:19Z</cp:lastPrinted>
  <dcterms:created xsi:type="dcterms:W3CDTF">2017-08-21T18:28:24Z</dcterms:created>
  <dcterms:modified xsi:type="dcterms:W3CDTF">2018-03-06T16:50:36Z</dcterms:modified>
</cp:coreProperties>
</file>