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1"/>
  </p:handoutMasterIdLst>
  <p:sldIdLst>
    <p:sldId id="256" r:id="rId2"/>
    <p:sldId id="322" r:id="rId3"/>
    <p:sldId id="329" r:id="rId4"/>
    <p:sldId id="267" r:id="rId5"/>
    <p:sldId id="326" r:id="rId6"/>
    <p:sldId id="328" r:id="rId7"/>
    <p:sldId id="324" r:id="rId8"/>
    <p:sldId id="325" r:id="rId9"/>
    <p:sldId id="327" r:id="rId10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44" autoAdjust="0"/>
  </p:normalViewPr>
  <p:slideViewPr>
    <p:cSldViewPr snapToGrid="0">
      <p:cViewPr>
        <p:scale>
          <a:sx n="88" d="100"/>
          <a:sy n="88" d="100"/>
        </p:scale>
        <p:origin x="80" y="2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0E0ED-51A2-4D0E-BDCF-E17571396CEC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1E587-F5D0-4D4F-942A-B03FF7D9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55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537"/>
            <a:ext cx="9601200" cy="1485900"/>
          </a:xfrm>
        </p:spPr>
        <p:txBody>
          <a:bodyPr/>
          <a:lstStyle/>
          <a:p>
            <a:r>
              <a:rPr lang="en-US" dirty="0" smtClean="0"/>
              <a:t>Major Project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899" y="902816"/>
            <a:ext cx="5561463" cy="5788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Bryan High School:</a:t>
            </a:r>
          </a:p>
          <a:p>
            <a:pPr marL="530352" lvl="1" indent="0">
              <a:buNone/>
            </a:pPr>
            <a:r>
              <a:rPr lang="en-US" sz="3400" dirty="0" smtClean="0"/>
              <a:t>Emily, Nicole, </a:t>
            </a:r>
            <a:r>
              <a:rPr lang="en-US" sz="3400" dirty="0" err="1" smtClean="0"/>
              <a:t>Patrik</a:t>
            </a:r>
            <a:r>
              <a:rPr lang="en-US" sz="3400" dirty="0" smtClean="0"/>
              <a:t>, Adriana, Fernando</a:t>
            </a:r>
          </a:p>
          <a:p>
            <a:pPr marL="0" indent="0">
              <a:buNone/>
            </a:pP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Town:</a:t>
            </a:r>
          </a:p>
          <a:p>
            <a:pPr marL="530352" lvl="1" indent="0">
              <a:buNone/>
            </a:pPr>
            <a:r>
              <a:rPr lang="en-US" sz="3400" dirty="0" err="1" smtClean="0"/>
              <a:t>Jakob</a:t>
            </a:r>
            <a:r>
              <a:rPr lang="en-US" sz="3400" dirty="0" smtClean="0"/>
              <a:t>, Alyssa, Pieter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Pagoda Village: </a:t>
            </a:r>
          </a:p>
          <a:p>
            <a:pPr lvl="1"/>
            <a:r>
              <a:rPr lang="en-US" sz="3400" dirty="0" smtClean="0"/>
              <a:t>Stephen, Gerardo, Noah</a:t>
            </a:r>
            <a:endParaRPr lang="en-US" sz="3400" dirty="0"/>
          </a:p>
          <a:p>
            <a:pPr marL="530352" lvl="1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 </a:t>
            </a:r>
            <a:endParaRPr lang="en-US" sz="3400" dirty="0"/>
          </a:p>
          <a:p>
            <a:pPr lvl="1"/>
            <a:r>
              <a:rPr lang="en-US" sz="3400" dirty="0" smtClean="0"/>
              <a:t>Dylan, Sam, Faith</a:t>
            </a:r>
            <a:endParaRPr lang="en-US" sz="3400" dirty="0"/>
          </a:p>
          <a:p>
            <a:pPr marL="530352" lvl="1" indent="0">
              <a:buNone/>
            </a:pPr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323463" y="896487"/>
            <a:ext cx="5868537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Zoo:</a:t>
            </a:r>
            <a:endParaRPr lang="en-US" sz="3400" dirty="0"/>
          </a:p>
          <a:p>
            <a:pPr lvl="1"/>
            <a:r>
              <a:rPr lang="en-US" sz="3400" dirty="0"/>
              <a:t>Edwin, Crystal, </a:t>
            </a:r>
            <a:r>
              <a:rPr lang="en-US" sz="3400" dirty="0" err="1"/>
              <a:t>Yamile</a:t>
            </a:r>
            <a:r>
              <a:rPr lang="en-US" sz="3400" dirty="0"/>
              <a:t>, Francisco</a:t>
            </a:r>
          </a:p>
          <a:p>
            <a:endParaRPr lang="en-US" sz="3400" dirty="0" smtClean="0"/>
          </a:p>
          <a:p>
            <a:r>
              <a:rPr lang="en-US" sz="3400" dirty="0" smtClean="0"/>
              <a:t>Castle </a:t>
            </a:r>
            <a:r>
              <a:rPr lang="en-US" sz="3400" dirty="0"/>
              <a:t>from Fire Emblem </a:t>
            </a:r>
            <a:r>
              <a:rPr lang="en-US" sz="3400" dirty="0" err="1"/>
              <a:t>Heros</a:t>
            </a:r>
            <a:endParaRPr lang="en-US" sz="3400" dirty="0"/>
          </a:p>
          <a:p>
            <a:pPr lvl="1"/>
            <a:r>
              <a:rPr lang="en-US" sz="3400" dirty="0"/>
              <a:t>Pedro, Truman, Michael</a:t>
            </a:r>
          </a:p>
          <a:p>
            <a:endParaRPr lang="en-US" sz="3400" dirty="0" smtClean="0"/>
          </a:p>
          <a:p>
            <a:r>
              <a:rPr lang="en-US" sz="3400" dirty="0" smtClean="0"/>
              <a:t>Dragon Ball - Moises</a:t>
            </a:r>
          </a:p>
          <a:p>
            <a:endParaRPr lang="en-US" sz="3400" dirty="0" smtClean="0"/>
          </a:p>
          <a:p>
            <a:r>
              <a:rPr lang="en-US" sz="3400" dirty="0" smtClean="0"/>
              <a:t>Fort </a:t>
            </a:r>
            <a:r>
              <a:rPr lang="en-US" sz="3400" dirty="0" err="1" smtClean="0"/>
              <a:t>Nite</a:t>
            </a:r>
            <a:r>
              <a:rPr lang="en-US" sz="3400" dirty="0" smtClean="0"/>
              <a:t>:</a:t>
            </a:r>
            <a:endParaRPr lang="en-US" sz="3400" dirty="0"/>
          </a:p>
          <a:p>
            <a:pPr lvl="1"/>
            <a:r>
              <a:rPr lang="en-US" sz="3400" dirty="0"/>
              <a:t>Jesse, Cole, Austin, </a:t>
            </a:r>
            <a:r>
              <a:rPr lang="en-US" sz="3400" dirty="0" err="1"/>
              <a:t>Kemari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9588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From Last Time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b="1" dirty="0" smtClean="0"/>
              <a:t>Summative</a:t>
            </a:r>
            <a:r>
              <a:rPr lang="en-US" dirty="0" smtClean="0"/>
              <a:t> going in grade book today]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937657"/>
            <a:ext cx="10602687" cy="473891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I’ll be checking in Trello so you’ll have full time to work. </a:t>
            </a:r>
          </a:p>
          <a:p>
            <a:r>
              <a:rPr lang="en-US" sz="3400" dirty="0" smtClean="0"/>
              <a:t>I need to see </a:t>
            </a:r>
            <a:r>
              <a:rPr lang="en-US" sz="3400" b="1" u="sng" dirty="0" smtClean="0"/>
              <a:t>roles</a:t>
            </a:r>
            <a:r>
              <a:rPr lang="en-US" sz="3400" dirty="0" smtClean="0"/>
              <a:t>, and </a:t>
            </a:r>
            <a:r>
              <a:rPr lang="en-US" sz="3400" b="1" u="sng" dirty="0" smtClean="0"/>
              <a:t>deadlines</a:t>
            </a:r>
            <a:r>
              <a:rPr lang="en-US" sz="3400" dirty="0" smtClean="0"/>
              <a:t> for the 10 weeks. </a:t>
            </a:r>
            <a:endParaRPr lang="en-US" sz="3400" dirty="0"/>
          </a:p>
          <a:p>
            <a:r>
              <a:rPr lang="en-US" sz="3400" dirty="0" smtClean="0"/>
              <a:t>This weeks Daily Logs posted in TEAMS (formal write up next week).</a:t>
            </a:r>
          </a:p>
          <a:p>
            <a:r>
              <a:rPr lang="en-US" sz="3400" dirty="0" smtClean="0"/>
              <a:t>Specific goals for over this long weekend, and when you return to class next week. </a:t>
            </a:r>
          </a:p>
          <a:p>
            <a:r>
              <a:rPr lang="en-US" sz="3400" dirty="0" smtClean="0"/>
              <a:t>Post your code on TEAMS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6882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76334"/>
            <a:ext cx="1047063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Daily Log</a:t>
            </a:r>
          </a:p>
          <a:p>
            <a:pPr marL="0" indent="0">
              <a:buNone/>
            </a:pPr>
            <a:endParaRPr lang="en-US" sz="3200" i="1" dirty="0" smtClean="0"/>
          </a:p>
          <a:p>
            <a:pPr marL="0" indent="0">
              <a:buNone/>
            </a:pPr>
            <a:r>
              <a:rPr lang="en-US" sz="3200" i="1" dirty="0" smtClean="0"/>
              <a:t>Today’s “</a:t>
            </a:r>
            <a:r>
              <a:rPr lang="en-US" sz="3200" i="1" dirty="0" err="1" smtClean="0"/>
              <a:t>Gameplan</a:t>
            </a:r>
            <a:r>
              <a:rPr lang="en-US" sz="3200" i="1" dirty="0" smtClean="0"/>
              <a:t>”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5626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Log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322"/>
            <a:ext cx="9601200" cy="4940490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What did I accomplish last time? </a:t>
            </a:r>
          </a:p>
          <a:p>
            <a:r>
              <a:rPr lang="en-US" sz="3400" dirty="0" smtClean="0"/>
              <a:t>What did we accomplish last time? </a:t>
            </a:r>
          </a:p>
          <a:p>
            <a:r>
              <a:rPr lang="en-US" sz="3400" dirty="0" smtClean="0"/>
              <a:t>Did we meet yesterdays goals? </a:t>
            </a:r>
          </a:p>
          <a:p>
            <a:endParaRPr lang="en-US" sz="3400" dirty="0"/>
          </a:p>
          <a:p>
            <a:r>
              <a:rPr lang="en-US" sz="3400" dirty="0" smtClean="0"/>
              <a:t>What do we need to catch up on today? </a:t>
            </a:r>
          </a:p>
          <a:p>
            <a:pPr marL="0" indent="0">
              <a:buNone/>
            </a:pPr>
            <a:endParaRPr lang="en-US" sz="3400" dirty="0" smtClean="0"/>
          </a:p>
          <a:p>
            <a:r>
              <a:rPr lang="en-US" sz="3400" dirty="0" smtClean="0"/>
              <a:t>What are my goals for today? </a:t>
            </a:r>
          </a:p>
          <a:p>
            <a:r>
              <a:rPr lang="en-US" sz="3400" dirty="0" smtClean="0"/>
              <a:t>What are our goals for today? </a:t>
            </a:r>
          </a:p>
          <a:p>
            <a:r>
              <a:rPr lang="en-US" sz="3400" dirty="0" smtClean="0"/>
              <a:t>Did we meet todays goals? 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057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Daily Logs Expanded:</a:t>
            </a:r>
            <a:br>
              <a:rPr lang="en-US" b="1" dirty="0" smtClean="0"/>
            </a:br>
            <a:r>
              <a:rPr lang="en-US" dirty="0" smtClean="0"/>
              <a:t>Individual and Team Log… 2 week write ups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Every two weeks we’ll need a write up of your goals from the past 5 classes (you will already have these goals listed daily)</a:t>
            </a:r>
          </a:p>
          <a:p>
            <a:endParaRPr lang="en-US" sz="3400" dirty="0"/>
          </a:p>
          <a:p>
            <a:r>
              <a:rPr lang="en-US" sz="3400" dirty="0" smtClean="0"/>
              <a:t>This will be a summative score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768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“</a:t>
            </a:r>
            <a:r>
              <a:rPr lang="en-US" dirty="0" err="1" smtClean="0"/>
              <a:t>Gameplan</a:t>
            </a:r>
            <a:r>
              <a:rPr lang="en-US" dirty="0" smtClean="0"/>
              <a:t>”… Must Haves! </a:t>
            </a:r>
            <a:br>
              <a:rPr lang="en-US" dirty="0" smtClean="0"/>
            </a:br>
            <a:r>
              <a:rPr lang="en-US" dirty="0" smtClean="0"/>
              <a:t>Deadline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73943"/>
            <a:ext cx="9601200" cy="4579256"/>
          </a:xfrm>
        </p:spPr>
        <p:txBody>
          <a:bodyPr>
            <a:normAutofit fontScale="92500" lnSpcReduction="10000"/>
          </a:bodyPr>
          <a:lstStyle/>
          <a:p>
            <a:r>
              <a:rPr lang="en-US" sz="3400" dirty="0" smtClean="0"/>
              <a:t>Clearly Defined Roles for Each Team Member (stated in your daily log)</a:t>
            </a:r>
          </a:p>
          <a:p>
            <a:pPr lvl="1"/>
            <a:r>
              <a:rPr lang="en-US" sz="3400" dirty="0" smtClean="0"/>
              <a:t> </a:t>
            </a:r>
            <a:r>
              <a:rPr lang="en-US" sz="3400" b="1" dirty="0" smtClean="0"/>
              <a:t>post on teams or </a:t>
            </a:r>
            <a:r>
              <a:rPr lang="en-US" sz="3400" b="1" dirty="0" err="1" smtClean="0"/>
              <a:t>trello</a:t>
            </a:r>
            <a:r>
              <a:rPr lang="en-US" sz="3400" b="1" dirty="0" smtClean="0"/>
              <a:t>	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Completed Skeleton ‘Deadline’ (will be fluid, but needs all 10 weeks filled in for a goal) </a:t>
            </a:r>
          </a:p>
          <a:p>
            <a:pPr lvl="1"/>
            <a:r>
              <a:rPr lang="en-US" sz="3400" b="1" dirty="0" smtClean="0"/>
              <a:t>post </a:t>
            </a:r>
            <a:r>
              <a:rPr lang="en-US" sz="3400" b="1" dirty="0"/>
              <a:t>on </a:t>
            </a:r>
            <a:r>
              <a:rPr lang="en-US" sz="3400" b="1" dirty="0" smtClean="0"/>
              <a:t>teams or </a:t>
            </a:r>
            <a:r>
              <a:rPr lang="en-US" sz="3400" b="1" dirty="0" err="1" smtClean="0"/>
              <a:t>trello</a:t>
            </a:r>
            <a:endParaRPr lang="en-US" sz="3400" b="1" dirty="0" smtClean="0"/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Begin work on your week 2 goal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24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93914"/>
            <a:ext cx="9601200" cy="1485900"/>
          </a:xfrm>
        </p:spPr>
        <p:txBody>
          <a:bodyPr/>
          <a:lstStyle/>
          <a:p>
            <a:r>
              <a:rPr lang="en-US" dirty="0" smtClean="0"/>
              <a:t>Deadlines (submit to folder on teams)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14761"/>
            <a:ext cx="10668000" cy="3998794"/>
          </a:xfrm>
        </p:spPr>
        <p:txBody>
          <a:bodyPr>
            <a:noAutofit/>
          </a:bodyPr>
          <a:lstStyle/>
          <a:p>
            <a:r>
              <a:rPr lang="en-US" sz="3400" dirty="0" smtClean="0"/>
              <a:t>Week 1: Assign Roles, Set Scale, Rough Draft on Paper</a:t>
            </a:r>
          </a:p>
          <a:p>
            <a:r>
              <a:rPr lang="en-US" sz="3400" dirty="0" smtClean="0"/>
              <a:t>Week 2: Begin coding initial functions</a:t>
            </a:r>
          </a:p>
          <a:p>
            <a:r>
              <a:rPr lang="en-US" sz="3400" dirty="0" smtClean="0"/>
              <a:t>Week 3: </a:t>
            </a:r>
            <a:r>
              <a:rPr lang="en-US" sz="3400" dirty="0"/>
              <a:t>THIS WEEK OBJECTIVE</a:t>
            </a:r>
            <a:r>
              <a:rPr lang="en-US" sz="3400" dirty="0" smtClean="0"/>
              <a:t>!</a:t>
            </a:r>
            <a:endParaRPr lang="en-US" sz="3400" dirty="0"/>
          </a:p>
          <a:p>
            <a:r>
              <a:rPr lang="en-US" sz="3400" dirty="0" smtClean="0"/>
              <a:t>Week 4: Complete </a:t>
            </a:r>
            <a:r>
              <a:rPr lang="en-US" sz="3400" i="1" dirty="0" smtClean="0"/>
              <a:t>[phase 1] </a:t>
            </a:r>
            <a:r>
              <a:rPr lang="en-US" sz="3400" dirty="0" smtClean="0"/>
              <a:t>of our project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</a:p>
          <a:p>
            <a:pPr marL="0" indent="0">
              <a:buNone/>
            </a:pPr>
            <a:r>
              <a:rPr lang="en-US" sz="3400" b="1" dirty="0" smtClean="0"/>
              <a:t>	.</a:t>
            </a:r>
            <a:endParaRPr lang="en-US" sz="3400" dirty="0"/>
          </a:p>
          <a:p>
            <a:r>
              <a:rPr lang="en-US" sz="3400" dirty="0" smtClean="0"/>
              <a:t>Week 9: </a:t>
            </a:r>
          </a:p>
          <a:p>
            <a:r>
              <a:rPr lang="en-US" sz="3400" dirty="0" smtClean="0"/>
              <a:t>Week 10: Finalize Code, Begin to Put Presentation together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1675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485900"/>
          </a:xfrm>
        </p:spPr>
        <p:txBody>
          <a:bodyPr/>
          <a:lstStyle/>
          <a:p>
            <a:r>
              <a:rPr lang="en-US" dirty="0" smtClean="0"/>
              <a:t>Daily One on One’s With Mr. Cuddy</a:t>
            </a:r>
            <a:br>
              <a:rPr lang="en-US" dirty="0" smtClean="0"/>
            </a:br>
            <a:r>
              <a:rPr lang="en-US" sz="4000" b="1" i="1" dirty="0" smtClean="0"/>
              <a:t>[Thinking Ahead]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937657"/>
            <a:ext cx="10602687" cy="4738914"/>
          </a:xfrm>
        </p:spPr>
        <p:txBody>
          <a:bodyPr>
            <a:normAutofit/>
          </a:bodyPr>
          <a:lstStyle/>
          <a:p>
            <a:r>
              <a:rPr lang="en-US" sz="3400" dirty="0" smtClean="0"/>
              <a:t>Minor check in today (3-5 minutes to ensure you’ll have something in for your summative)</a:t>
            </a:r>
          </a:p>
          <a:p>
            <a:r>
              <a:rPr lang="en-US" sz="3400" dirty="0" smtClean="0"/>
              <a:t>Keep posting in Trello and/or TEAMS. </a:t>
            </a:r>
            <a:endParaRPr lang="en-US" sz="3400" dirty="0"/>
          </a:p>
          <a:p>
            <a:r>
              <a:rPr lang="en-US" sz="3400" b="1" i="1" u="sng" dirty="0" smtClean="0"/>
              <a:t>Daily Log two week write up will be due next time!</a:t>
            </a:r>
          </a:p>
          <a:p>
            <a:r>
              <a:rPr lang="en-US" sz="3400" dirty="0" smtClean="0"/>
              <a:t>Specific goals for this week, and next </a:t>
            </a:r>
          </a:p>
          <a:p>
            <a:r>
              <a:rPr lang="en-US" sz="3400" dirty="0" smtClean="0"/>
              <a:t>Post your code on TEAMS!!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73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332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Franklin Gothic Book</vt:lpstr>
      <vt:lpstr>Crop</vt:lpstr>
      <vt:lpstr>Math analysis</vt:lpstr>
      <vt:lpstr>Major Project Groups</vt:lpstr>
      <vt:lpstr>From Last Time [Summative going in grade book today]</vt:lpstr>
      <vt:lpstr>Objective</vt:lpstr>
      <vt:lpstr>Daily Log Reflection</vt:lpstr>
      <vt:lpstr>Daily Logs Expanded: Individual and Team Log… 2 week write ups </vt:lpstr>
      <vt:lpstr>Today’s “Gameplan”… Must Haves!  Deadline TODAY</vt:lpstr>
      <vt:lpstr>Deadlines (submit to folder on teams)</vt:lpstr>
      <vt:lpstr>Daily One on One’s With Mr. Cuddy [Thinking Ahead]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143</cp:revision>
  <cp:lastPrinted>2017-11-14T19:34:19Z</cp:lastPrinted>
  <dcterms:created xsi:type="dcterms:W3CDTF">2017-08-21T18:28:24Z</dcterms:created>
  <dcterms:modified xsi:type="dcterms:W3CDTF">2018-02-21T15:44:29Z</dcterms:modified>
</cp:coreProperties>
</file>