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322" r:id="rId3"/>
    <p:sldId id="267" r:id="rId4"/>
    <p:sldId id="326" r:id="rId5"/>
    <p:sldId id="328" r:id="rId6"/>
    <p:sldId id="325" r:id="rId7"/>
    <p:sldId id="327" r:id="rId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 varScale="1">
        <p:scale>
          <a:sx n="37" d="100"/>
          <a:sy n="37" d="100"/>
        </p:scale>
        <p:origin x="17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334"/>
            <a:ext cx="1047063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Mini Presentation – Mid Point Check Up (Next Week!)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Submit most up to date code on Teams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322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r>
              <a:rPr lang="en-US" sz="3400" dirty="0" smtClean="0"/>
              <a:t>Week 1: Assign Roles, Set Scale, Rough Draft on Paper</a:t>
            </a:r>
          </a:p>
          <a:p>
            <a:r>
              <a:rPr lang="en-US" sz="3400" dirty="0" smtClean="0"/>
              <a:t>Week 2: Begin coding initial functions</a:t>
            </a:r>
          </a:p>
          <a:p>
            <a:r>
              <a:rPr lang="en-US" sz="3400" dirty="0" smtClean="0"/>
              <a:t>Week 3: </a:t>
            </a:r>
            <a:r>
              <a:rPr lang="en-US" sz="3400" dirty="0"/>
              <a:t>THIS WEEK OBJECTIVE</a:t>
            </a:r>
            <a:r>
              <a:rPr lang="en-US" sz="3400" dirty="0" smtClean="0"/>
              <a:t>!</a:t>
            </a:r>
            <a:endParaRPr lang="en-US" sz="3400" dirty="0"/>
          </a:p>
          <a:p>
            <a:r>
              <a:rPr lang="en-US" sz="3400" dirty="0" smtClean="0"/>
              <a:t>Week 4: </a:t>
            </a:r>
            <a:r>
              <a:rPr lang="en-US" sz="3400" dirty="0" smtClean="0"/>
              <a:t>Mini Presentation 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b="1" dirty="0" smtClean="0"/>
              <a:t>	.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  <a:endParaRPr lang="en-US" sz="3400" dirty="0"/>
          </a:p>
          <a:p>
            <a:r>
              <a:rPr lang="en-US" sz="3400" dirty="0" smtClean="0"/>
              <a:t>Week 9: </a:t>
            </a:r>
          </a:p>
          <a:p>
            <a:r>
              <a:rPr lang="en-US" sz="3400" dirty="0" smtClean="0"/>
              <a:t>Week 10: Finalize Code, 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485900"/>
          </a:xfrm>
        </p:spPr>
        <p:txBody>
          <a:bodyPr/>
          <a:lstStyle/>
          <a:p>
            <a:r>
              <a:rPr lang="en-US" dirty="0" smtClean="0"/>
              <a:t>Daily One on One’s With Mr. Cuddy</a:t>
            </a:r>
            <a:br>
              <a:rPr lang="en-US" dirty="0" smtClean="0"/>
            </a:br>
            <a:r>
              <a:rPr lang="en-US" sz="4000" b="1" i="1" dirty="0" smtClean="0"/>
              <a:t>[Thinking Ahead]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937657"/>
            <a:ext cx="10602687" cy="473891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Minor check in today (3-5 minutes to ensure you’ll have something in for your summative)</a:t>
            </a:r>
          </a:p>
          <a:p>
            <a:r>
              <a:rPr lang="en-US" sz="3400" dirty="0" smtClean="0"/>
              <a:t>Keep posting in Trello and/or TEAMS. </a:t>
            </a:r>
            <a:endParaRPr lang="en-US" sz="3400" dirty="0"/>
          </a:p>
          <a:p>
            <a:r>
              <a:rPr lang="en-US" sz="3400" b="1" i="1" u="sng" dirty="0" smtClean="0"/>
              <a:t>Daily Log two week write up will be due next time!</a:t>
            </a:r>
          </a:p>
          <a:p>
            <a:r>
              <a:rPr lang="en-US" sz="3400" dirty="0" smtClean="0"/>
              <a:t>Specific goals for this week, and next </a:t>
            </a:r>
          </a:p>
          <a:p>
            <a:r>
              <a:rPr lang="en-US" sz="3400" dirty="0" smtClean="0"/>
              <a:t>Post your code on TEAMS!!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73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3393</TotalTime>
  <Words>235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Math analysis</vt:lpstr>
      <vt:lpstr>Major Project Groups</vt:lpstr>
      <vt:lpstr>Objective</vt:lpstr>
      <vt:lpstr>Daily Log Reflection</vt:lpstr>
      <vt:lpstr>Daily Logs Expanded: 2 week write ups </vt:lpstr>
      <vt:lpstr>Deadlines (submit to folder on teams)</vt:lpstr>
      <vt:lpstr>Daily One on One’s With Mr. Cuddy [Thinking Ahead]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148</cp:revision>
  <cp:lastPrinted>2017-11-14T19:34:19Z</cp:lastPrinted>
  <dcterms:created xsi:type="dcterms:W3CDTF">2017-08-21T18:28:24Z</dcterms:created>
  <dcterms:modified xsi:type="dcterms:W3CDTF">2018-02-27T15:34:14Z</dcterms:modified>
</cp:coreProperties>
</file>