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1" r:id="rId7"/>
    <p:sldId id="258" r:id="rId8"/>
    <p:sldId id="259" r:id="rId9"/>
    <p:sldId id="260" r:id="rId10"/>
    <p:sldId id="262" r:id="rId11"/>
    <p:sldId id="263" r:id="rId12"/>
    <p:sldId id="264" r:id="rId13"/>
    <p:sldId id="268" r:id="rId14"/>
    <p:sldId id="266"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6BA4A-6D81-4346-8750-583C574A4D23}" v="357" dt="2018-11-26T14:04:23.709"/>
    <p1510:client id="{2CDDAEA0-9BA1-4286-A9D4-E9D6F3E21BC2}" v="10" dt="2018-11-26T14:38:50.346"/>
    <p1510:client id="{3C485693-F56B-454A-ACBC-69FCA5A0910C}" v="7" dt="2018-11-26T13:52:32.739"/>
    <p1510:client id="{332ABDD3-7A20-4431-ACB3-3551133B6E02}" v="18" dt="2018-11-26T14:01:02.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in Rivera-Varela" userId="S::srivers007@ops.org::0bbaae2d-0778-4945-aee1-bd192feace05" providerId="AD" clId="Web-{2C03ED02-B2B9-4B4B-919F-E46CE80B0AA9}"/>
    <pc:docChg chg="addSld modSld">
      <pc:chgData name="Selvin Rivera-Varela" userId="S::srivers007@ops.org::0bbaae2d-0778-4945-aee1-bd192feace05" providerId="AD" clId="Web-{2C03ED02-B2B9-4B4B-919F-E46CE80B0AA9}" dt="2018-11-19T14:14:25.062" v="5" actId="14100"/>
      <pc:docMkLst>
        <pc:docMk/>
      </pc:docMkLst>
      <pc:sldChg chg="addSp modSp new">
        <pc:chgData name="Selvin Rivera-Varela" userId="S::srivers007@ops.org::0bbaae2d-0778-4945-aee1-bd192feace05" providerId="AD" clId="Web-{2C03ED02-B2B9-4B4B-919F-E46CE80B0AA9}" dt="2018-11-19T14:14:25.062" v="5" actId="14100"/>
        <pc:sldMkLst>
          <pc:docMk/>
          <pc:sldMk cId="4059889386" sldId="262"/>
        </pc:sldMkLst>
        <pc:picChg chg="add mod">
          <ac:chgData name="Selvin Rivera-Varela" userId="S::srivers007@ops.org::0bbaae2d-0778-4945-aee1-bd192feace05" providerId="AD" clId="Web-{2C03ED02-B2B9-4B4B-919F-E46CE80B0AA9}" dt="2018-11-19T14:14:25.062" v="5" actId="14100"/>
          <ac:picMkLst>
            <pc:docMk/>
            <pc:sldMk cId="4059889386" sldId="262"/>
            <ac:picMk id="2" creationId="{8D02F7F3-9594-4494-9656-F82FAA3D40FF}"/>
          </ac:picMkLst>
        </pc:picChg>
      </pc:sldChg>
    </pc:docChg>
  </pc:docChgLst>
  <pc:docChgLst>
    <pc:chgData name="Johnathan Corona-Medina" userId="S::scoronj348@ops.org::b5e2aeac-8a10-4a68-898c-e02deb5df519" providerId="AD" clId="Web-{332ABDD3-7A20-4431-ACB3-3551133B6E02}"/>
    <pc:docChg chg="addSld delSld modSld">
      <pc:chgData name="Johnathan Corona-Medina" userId="S::scoronj348@ops.org::b5e2aeac-8a10-4a68-898c-e02deb5df519" providerId="AD" clId="Web-{332ABDD3-7A20-4431-ACB3-3551133B6E02}" dt="2018-11-26T14:01:02.150" v="21" actId="14100"/>
      <pc:docMkLst>
        <pc:docMk/>
      </pc:docMkLst>
      <pc:sldChg chg="addSp modSp new">
        <pc:chgData name="Johnathan Corona-Medina" userId="S::scoronj348@ops.org::b5e2aeac-8a10-4a68-898c-e02deb5df519" providerId="AD" clId="Web-{332ABDD3-7A20-4431-ACB3-3551133B6E02}" dt="2018-11-26T14:01:02.150" v="21" actId="14100"/>
        <pc:sldMkLst>
          <pc:docMk/>
          <pc:sldMk cId="1338520012" sldId="267"/>
        </pc:sldMkLst>
        <pc:picChg chg="add mod">
          <ac:chgData name="Johnathan Corona-Medina" userId="S::scoronj348@ops.org::b5e2aeac-8a10-4a68-898c-e02deb5df519" providerId="AD" clId="Web-{332ABDD3-7A20-4431-ACB3-3551133B6E02}" dt="2018-11-26T14:01:02.150" v="21" actId="14100"/>
          <ac:picMkLst>
            <pc:docMk/>
            <pc:sldMk cId="1338520012" sldId="267"/>
            <ac:picMk id="2" creationId="{3A614049-98F8-4E15-9E1E-821A64B61E92}"/>
          </ac:picMkLst>
        </pc:picChg>
      </pc:sldChg>
      <pc:sldChg chg="new del">
        <pc:chgData name="Johnathan Corona-Medina" userId="S::scoronj348@ops.org::b5e2aeac-8a10-4a68-898c-e02deb5df519" providerId="AD" clId="Web-{332ABDD3-7A20-4431-ACB3-3551133B6E02}" dt="2018-11-26T13:57:05.910" v="1"/>
        <pc:sldMkLst>
          <pc:docMk/>
          <pc:sldMk cId="2360342092" sldId="267"/>
        </pc:sldMkLst>
      </pc:sldChg>
    </pc:docChg>
  </pc:docChgLst>
  <pc:docChgLst>
    <pc:chgData name="Alondra Vargas" userId="S::svargaa795@ops.org::6c8c6979-1821-457b-a3d2-7d6ef4a8bd1f" providerId="AD" clId="Web-{AFCD8296-F269-4698-B898-4BC4499669B7}"/>
    <pc:docChg chg="addSld modSld">
      <pc:chgData name="Alondra Vargas" userId="S::svargaa795@ops.org::6c8c6979-1821-457b-a3d2-7d6ef4a8bd1f" providerId="AD" clId="Web-{AFCD8296-F269-4698-B898-4BC4499669B7}" dt="2018-11-26T13:41:38.472" v="26"/>
      <pc:docMkLst>
        <pc:docMk/>
      </pc:docMkLst>
      <pc:sldChg chg="modSp">
        <pc:chgData name="Alondra Vargas" userId="S::svargaa795@ops.org::6c8c6979-1821-457b-a3d2-7d6ef4a8bd1f" providerId="AD" clId="Web-{AFCD8296-F269-4698-B898-4BC4499669B7}" dt="2018-11-26T13:39:57.722" v="18" actId="20577"/>
        <pc:sldMkLst>
          <pc:docMk/>
          <pc:sldMk cId="57074747" sldId="256"/>
        </pc:sldMkLst>
        <pc:spChg chg="mod">
          <ac:chgData name="Alondra Vargas" userId="S::svargaa795@ops.org::6c8c6979-1821-457b-a3d2-7d6ef4a8bd1f" providerId="AD" clId="Web-{AFCD8296-F269-4698-B898-4BC4499669B7}" dt="2018-11-26T13:39:57.722" v="18" actId="20577"/>
          <ac:spMkLst>
            <pc:docMk/>
            <pc:sldMk cId="57074747" sldId="256"/>
            <ac:spMk id="3" creationId="{2390EEF5-5F80-40AE-9D7D-C8AA4946EB66}"/>
          </ac:spMkLst>
        </pc:spChg>
      </pc:sldChg>
      <pc:sldChg chg="addSp delSp modSp new mod setBg">
        <pc:chgData name="Alondra Vargas" userId="S::svargaa795@ops.org::6c8c6979-1821-457b-a3d2-7d6ef4a8bd1f" providerId="AD" clId="Web-{AFCD8296-F269-4698-B898-4BC4499669B7}" dt="2018-11-26T13:41:38.472" v="26"/>
        <pc:sldMkLst>
          <pc:docMk/>
          <pc:sldMk cId="62224840" sldId="264"/>
        </pc:sldMkLst>
        <pc:spChg chg="del mod">
          <ac:chgData name="Alondra Vargas" userId="S::svargaa795@ops.org::6c8c6979-1821-457b-a3d2-7d6ef4a8bd1f" providerId="AD" clId="Web-{AFCD8296-F269-4698-B898-4BC4499669B7}" dt="2018-11-26T13:41:29.300" v="25"/>
          <ac:spMkLst>
            <pc:docMk/>
            <pc:sldMk cId="62224840" sldId="264"/>
            <ac:spMk id="2" creationId="{08017A61-0A5A-4D24-ACE9-2D8C6057303E}"/>
          </ac:spMkLst>
        </pc:spChg>
        <pc:spChg chg="del">
          <ac:chgData name="Alondra Vargas" userId="S::svargaa795@ops.org::6c8c6979-1821-457b-a3d2-7d6ef4a8bd1f" providerId="AD" clId="Web-{AFCD8296-F269-4698-B898-4BC4499669B7}" dt="2018-11-26T13:41:06.003" v="22"/>
          <ac:spMkLst>
            <pc:docMk/>
            <pc:sldMk cId="62224840" sldId="264"/>
            <ac:spMk id="3" creationId="{117569C1-3304-4A84-9CC7-EC3173274595}"/>
          </ac:spMkLst>
        </pc:spChg>
        <pc:spChg chg="add del">
          <ac:chgData name="Alondra Vargas" userId="S::svargaa795@ops.org::6c8c6979-1821-457b-a3d2-7d6ef4a8bd1f" providerId="AD" clId="Web-{AFCD8296-F269-4698-B898-4BC4499669B7}" dt="2018-11-26T13:41:26.394" v="24"/>
          <ac:spMkLst>
            <pc:docMk/>
            <pc:sldMk cId="62224840" sldId="264"/>
            <ac:spMk id="9" creationId="{83F2D165-51C2-46B8-8971-D6FFFA8C4339}"/>
          </ac:spMkLst>
        </pc:spChg>
        <pc:spChg chg="add del">
          <ac:chgData name="Alondra Vargas" userId="S::svargaa795@ops.org::6c8c6979-1821-457b-a3d2-7d6ef4a8bd1f" providerId="AD" clId="Web-{AFCD8296-F269-4698-B898-4BC4499669B7}" dt="2018-11-26T13:41:38.472" v="26"/>
          <ac:spMkLst>
            <pc:docMk/>
            <pc:sldMk cId="62224840" sldId="264"/>
            <ac:spMk id="12" creationId="{3F4C104D-5F30-4811-9376-566B26E4719A}"/>
          </ac:spMkLst>
        </pc:spChg>
        <pc:spChg chg="add del">
          <ac:chgData name="Alondra Vargas" userId="S::svargaa795@ops.org::6c8c6979-1821-457b-a3d2-7d6ef4a8bd1f" providerId="AD" clId="Web-{AFCD8296-F269-4698-B898-4BC4499669B7}" dt="2018-11-26T13:41:38.472" v="26"/>
          <ac:spMkLst>
            <pc:docMk/>
            <pc:sldMk cId="62224840" sldId="264"/>
            <ac:spMk id="14" creationId="{0815E34B-5D02-4E01-A936-E8E1C0AB6F12}"/>
          </ac:spMkLst>
        </pc:spChg>
        <pc:spChg chg="add del">
          <ac:chgData name="Alondra Vargas" userId="S::svargaa795@ops.org::6c8c6979-1821-457b-a3d2-7d6ef4a8bd1f" providerId="AD" clId="Web-{AFCD8296-F269-4698-B898-4BC4499669B7}" dt="2018-11-26T13:41:38.472" v="26"/>
          <ac:spMkLst>
            <pc:docMk/>
            <pc:sldMk cId="62224840" sldId="264"/>
            <ac:spMk id="16" creationId="{7DE3414B-B032-4710-A468-D3285E38C5FF}"/>
          </ac:spMkLst>
        </pc:spChg>
        <pc:spChg chg="add">
          <ac:chgData name="Alondra Vargas" userId="S::svargaa795@ops.org::6c8c6979-1821-457b-a3d2-7d6ef4a8bd1f" providerId="AD" clId="Web-{AFCD8296-F269-4698-B898-4BC4499669B7}" dt="2018-11-26T13:41:38.472" v="26"/>
          <ac:spMkLst>
            <pc:docMk/>
            <pc:sldMk cId="62224840" sldId="264"/>
            <ac:spMk id="49" creationId="{71B30B18-D920-4E3E-B931-1F310244C1B8}"/>
          </ac:spMkLst>
        </pc:spChg>
        <pc:spChg chg="add">
          <ac:chgData name="Alondra Vargas" userId="S::svargaa795@ops.org::6c8c6979-1821-457b-a3d2-7d6ef4a8bd1f" providerId="AD" clId="Web-{AFCD8296-F269-4698-B898-4BC4499669B7}" dt="2018-11-26T13:41:38.472" v="26"/>
          <ac:spMkLst>
            <pc:docMk/>
            <pc:sldMk cId="62224840" sldId="264"/>
            <ac:spMk id="51" creationId="{C70EF50A-66E6-460A-8AF9-47A10D0D999C}"/>
          </ac:spMkLst>
        </pc:spChg>
        <pc:spChg chg="add">
          <ac:chgData name="Alondra Vargas" userId="S::svargaa795@ops.org::6c8c6979-1821-457b-a3d2-7d6ef4a8bd1f" providerId="AD" clId="Web-{AFCD8296-F269-4698-B898-4BC4499669B7}" dt="2018-11-26T13:41:38.472" v="26"/>
          <ac:spMkLst>
            <pc:docMk/>
            <pc:sldMk cId="62224840" sldId="264"/>
            <ac:spMk id="53" creationId="{01520B72-94C4-4ABB-AC64-A3382705BE06}"/>
          </ac:spMkLst>
        </pc:spChg>
        <pc:spChg chg="add">
          <ac:chgData name="Alondra Vargas" userId="S::svargaa795@ops.org::6c8c6979-1821-457b-a3d2-7d6ef4a8bd1f" providerId="AD" clId="Web-{AFCD8296-F269-4698-B898-4BC4499669B7}" dt="2018-11-26T13:41:38.472" v="26"/>
          <ac:spMkLst>
            <pc:docMk/>
            <pc:sldMk cId="62224840" sldId="264"/>
            <ac:spMk id="55" creationId="{9A64CBFD-D6E8-4E6A-8F66-1948BED33157}"/>
          </ac:spMkLst>
        </pc:spChg>
        <pc:grpChg chg="add">
          <ac:chgData name="Alondra Vargas" userId="S::svargaa795@ops.org::6c8c6979-1821-457b-a3d2-7d6ef4a8bd1f" providerId="AD" clId="Web-{AFCD8296-F269-4698-B898-4BC4499669B7}" dt="2018-11-26T13:41:38.472" v="26"/>
          <ac:grpSpMkLst>
            <pc:docMk/>
            <pc:sldMk cId="62224840" sldId="264"/>
            <ac:grpSpMk id="21" creationId="{259C671B-1B22-4141-A9C0-2E7941FDA7C2}"/>
          </ac:grpSpMkLst>
        </pc:grpChg>
        <pc:grpChg chg="add">
          <ac:chgData name="Alondra Vargas" userId="S::svargaa795@ops.org::6c8c6979-1821-457b-a3d2-7d6ef4a8bd1f" providerId="AD" clId="Web-{AFCD8296-F269-4698-B898-4BC4499669B7}" dt="2018-11-26T13:41:38.472" v="26"/>
          <ac:grpSpMkLst>
            <pc:docMk/>
            <pc:sldMk cId="62224840" sldId="264"/>
            <ac:grpSpMk id="35" creationId="{1D56A4CE-A3F4-4CFF-9A65-C029AC17B7CF}"/>
          </ac:grpSpMkLst>
        </pc:grpChg>
        <pc:picChg chg="add del mod ord replId">
          <ac:chgData name="Alondra Vargas" userId="S::svargaa795@ops.org::6c8c6979-1821-457b-a3d2-7d6ef4a8bd1f" providerId="AD" clId="Web-{AFCD8296-F269-4698-B898-4BC4499669B7}" dt="2018-11-26T13:41:21.206" v="23"/>
          <ac:picMkLst>
            <pc:docMk/>
            <pc:sldMk cId="62224840" sldId="264"/>
            <ac:picMk id="6" creationId="{20BA2729-DD1E-44B9-ADCE-7DCAC53C9F56}"/>
          </ac:picMkLst>
        </pc:picChg>
        <pc:picChg chg="add mod">
          <ac:chgData name="Alondra Vargas" userId="S::svargaa795@ops.org::6c8c6979-1821-457b-a3d2-7d6ef4a8bd1f" providerId="AD" clId="Web-{AFCD8296-F269-4698-B898-4BC4499669B7}" dt="2018-11-26T13:41:38.472" v="26"/>
          <ac:picMkLst>
            <pc:docMk/>
            <pc:sldMk cId="62224840" sldId="264"/>
            <ac:picMk id="7" creationId="{20BA2729-DD1E-44B9-ADCE-7DCAC53C9F56}"/>
          </ac:picMkLst>
        </pc:picChg>
      </pc:sldChg>
    </pc:docChg>
  </pc:docChgLst>
  <pc:docChgLst>
    <pc:chgData name="Carlos Rivera-Varela" userId="S::sriverc005@ops.org::2bf97507-9feb-4cbf-b126-152664f40279" providerId="AD" clId="Web-{F30B980F-BA6C-4123-A395-A4462A3EC06B}"/>
    <pc:docChg chg="addSld delSld modSld sldOrd">
      <pc:chgData name="Carlos Rivera-Varela" userId="S::sriverc005@ops.org::2bf97507-9feb-4cbf-b126-152664f40279" providerId="AD" clId="Web-{F30B980F-BA6C-4123-A395-A4462A3EC06B}" dt="2018-11-26T13:56:10.531" v="18"/>
      <pc:docMkLst>
        <pc:docMk/>
      </pc:docMkLst>
      <pc:sldChg chg="ord">
        <pc:chgData name="Carlos Rivera-Varela" userId="S::sriverc005@ops.org::2bf97507-9feb-4cbf-b126-152664f40279" providerId="AD" clId="Web-{F30B980F-BA6C-4123-A395-A4462A3EC06B}" dt="2018-11-26T13:46:13.826" v="2"/>
        <pc:sldMkLst>
          <pc:docMk/>
          <pc:sldMk cId="644124843" sldId="260"/>
        </pc:sldMkLst>
      </pc:sldChg>
      <pc:sldChg chg="ord">
        <pc:chgData name="Carlos Rivera-Varela" userId="S::sriverc005@ops.org::2bf97507-9feb-4cbf-b126-152664f40279" providerId="AD" clId="Web-{F30B980F-BA6C-4123-A395-A4462A3EC06B}" dt="2018-11-26T13:46:56.701" v="6"/>
        <pc:sldMkLst>
          <pc:docMk/>
          <pc:sldMk cId="3972129570" sldId="263"/>
        </pc:sldMkLst>
      </pc:sldChg>
      <pc:sldChg chg="ord">
        <pc:chgData name="Carlos Rivera-Varela" userId="S::sriverc005@ops.org::2bf97507-9feb-4cbf-b126-152664f40279" providerId="AD" clId="Web-{F30B980F-BA6C-4123-A395-A4462A3EC06B}" dt="2018-11-26T13:46:48.576" v="4"/>
        <pc:sldMkLst>
          <pc:docMk/>
          <pc:sldMk cId="62224840" sldId="264"/>
        </pc:sldMkLst>
      </pc:sldChg>
      <pc:sldChg chg="new">
        <pc:chgData name="Carlos Rivera-Varela" userId="S::sriverc005@ops.org::2bf97507-9feb-4cbf-b126-152664f40279" providerId="AD" clId="Web-{F30B980F-BA6C-4123-A395-A4462A3EC06B}" dt="2018-11-26T13:47:02.764" v="7"/>
        <pc:sldMkLst>
          <pc:docMk/>
          <pc:sldMk cId="3427591580" sldId="265"/>
        </pc:sldMkLst>
      </pc:sldChg>
      <pc:sldChg chg="new del">
        <pc:chgData name="Carlos Rivera-Varela" userId="S::sriverc005@ops.org::2bf97507-9feb-4cbf-b126-152664f40279" providerId="AD" clId="Web-{F30B980F-BA6C-4123-A395-A4462A3EC06B}" dt="2018-11-26T13:46:17.045" v="3"/>
        <pc:sldMkLst>
          <pc:docMk/>
          <pc:sldMk cId="3592227826" sldId="265"/>
        </pc:sldMkLst>
      </pc:sldChg>
      <pc:sldChg chg="addSp delSp modSp new mod ord setBg">
        <pc:chgData name="Carlos Rivera-Varela" userId="S::sriverc005@ops.org::2bf97507-9feb-4cbf-b126-152664f40279" providerId="AD" clId="Web-{F30B980F-BA6C-4123-A395-A4462A3EC06B}" dt="2018-11-26T13:56:10.531" v="18"/>
        <pc:sldMkLst>
          <pc:docMk/>
          <pc:sldMk cId="3032445464" sldId="266"/>
        </pc:sldMkLst>
        <pc:spChg chg="add del">
          <ac:chgData name="Carlos Rivera-Varela" userId="S::sriverc005@ops.org::2bf97507-9feb-4cbf-b126-152664f40279" providerId="AD" clId="Web-{F30B980F-BA6C-4123-A395-A4462A3EC06B}" dt="2018-11-26T13:56:00.500" v="15"/>
          <ac:spMkLst>
            <pc:docMk/>
            <pc:sldMk cId="3032445464" sldId="266"/>
            <ac:spMk id="6" creationId="{4898DB48-136A-4A3A-9ADF-9563220C45E7}"/>
          </ac:spMkLst>
        </pc:spChg>
        <pc:spChg chg="add del">
          <ac:chgData name="Carlos Rivera-Varela" userId="S::sriverc005@ops.org::2bf97507-9feb-4cbf-b126-152664f40279" providerId="AD" clId="Web-{F30B980F-BA6C-4123-A395-A4462A3EC06B}" dt="2018-11-26T13:56:10.328" v="17"/>
          <ac:spMkLst>
            <pc:docMk/>
            <pc:sldMk cId="3032445464" sldId="266"/>
            <ac:spMk id="7" creationId="{ABCBC0B5-9E57-4D7F-BCA9-3AB73BF6C9BB}"/>
          </ac:spMkLst>
        </pc:spChg>
        <pc:spChg chg="add del">
          <ac:chgData name="Carlos Rivera-Varela" userId="S::sriverc005@ops.org::2bf97507-9feb-4cbf-b126-152664f40279" providerId="AD" clId="Web-{F30B980F-BA6C-4123-A395-A4462A3EC06B}" dt="2018-11-26T13:56:10.328" v="17"/>
          <ac:spMkLst>
            <pc:docMk/>
            <pc:sldMk cId="3032445464" sldId="266"/>
            <ac:spMk id="8" creationId="{CE60EE7F-2246-4D2B-B4B0-22B958F45407}"/>
          </ac:spMkLst>
        </pc:spChg>
        <pc:spChg chg="add del">
          <ac:chgData name="Carlos Rivera-Varela" userId="S::sriverc005@ops.org::2bf97507-9feb-4cbf-b126-152664f40279" providerId="AD" clId="Web-{F30B980F-BA6C-4123-A395-A4462A3EC06B}" dt="2018-11-26T13:55:49.687" v="13"/>
          <ac:spMkLst>
            <pc:docMk/>
            <pc:sldMk cId="3032445464" sldId="266"/>
            <ac:spMk id="9" creationId="{51C6D932-DFF5-4EAB-9FB1-5073B330588A}"/>
          </ac:spMkLst>
        </pc:spChg>
        <pc:spChg chg="add del">
          <ac:chgData name="Carlos Rivera-Varela" userId="S::sriverc005@ops.org::2bf97507-9feb-4cbf-b126-152664f40279" providerId="AD" clId="Web-{F30B980F-BA6C-4123-A395-A4462A3EC06B}" dt="2018-11-26T13:56:10.328" v="17"/>
          <ac:spMkLst>
            <pc:docMk/>
            <pc:sldMk cId="3032445464" sldId="266"/>
            <ac:spMk id="10" creationId="{81268047-54AF-4152-9AD2-157673E964C6}"/>
          </ac:spMkLst>
        </pc:spChg>
        <pc:spChg chg="add del">
          <ac:chgData name="Carlos Rivera-Varela" userId="S::sriverc005@ops.org::2bf97507-9feb-4cbf-b126-152664f40279" providerId="AD" clId="Web-{F30B980F-BA6C-4123-A395-A4462A3EC06B}" dt="2018-11-26T13:56:00.500" v="15"/>
          <ac:spMkLst>
            <pc:docMk/>
            <pc:sldMk cId="3032445464" sldId="266"/>
            <ac:spMk id="11" creationId="{4542BCD2-34D4-487C-BB88-697F103D6B1A}"/>
          </ac:spMkLst>
        </pc:spChg>
        <pc:spChg chg="add">
          <ac:chgData name="Carlos Rivera-Varela" userId="S::sriverc005@ops.org::2bf97507-9feb-4cbf-b126-152664f40279" providerId="AD" clId="Web-{F30B980F-BA6C-4123-A395-A4462A3EC06B}" dt="2018-11-26T13:56:10.531" v="18"/>
          <ac:spMkLst>
            <pc:docMk/>
            <pc:sldMk cId="3032445464" sldId="266"/>
            <ac:spMk id="12" creationId="{06FF0359-5066-4F90-9038-F93A70B255B1}"/>
          </ac:spMkLst>
        </pc:spChg>
        <pc:spChg chg="add del">
          <ac:chgData name="Carlos Rivera-Varela" userId="S::sriverc005@ops.org::2bf97507-9feb-4cbf-b126-152664f40279" providerId="AD" clId="Web-{F30B980F-BA6C-4123-A395-A4462A3EC06B}" dt="2018-11-26T13:56:00.500" v="15"/>
          <ac:spMkLst>
            <pc:docMk/>
            <pc:sldMk cId="3032445464" sldId="266"/>
            <ac:spMk id="13" creationId="{0BB54318-AD96-47DA-B7AE-9F3ACCC3D062}"/>
          </ac:spMkLst>
        </pc:spChg>
        <pc:spChg chg="add">
          <ac:chgData name="Carlos Rivera-Varela" userId="S::sriverc005@ops.org::2bf97507-9feb-4cbf-b126-152664f40279" providerId="AD" clId="Web-{F30B980F-BA6C-4123-A395-A4462A3EC06B}" dt="2018-11-26T13:56:10.531" v="18"/>
          <ac:spMkLst>
            <pc:docMk/>
            <pc:sldMk cId="3032445464" sldId="266"/>
            <ac:spMk id="14" creationId="{92FDD37D-02BF-479A-BC17-F911BEA891F9}"/>
          </ac:spMkLst>
        </pc:spChg>
        <pc:spChg chg="add del">
          <ac:chgData name="Carlos Rivera-Varela" userId="S::sriverc005@ops.org::2bf97507-9feb-4cbf-b126-152664f40279" providerId="AD" clId="Web-{F30B980F-BA6C-4123-A395-A4462A3EC06B}" dt="2018-11-26T13:56:10.328" v="17"/>
          <ac:spMkLst>
            <pc:docMk/>
            <pc:sldMk cId="3032445464" sldId="266"/>
            <ac:spMk id="15" creationId="{36D73EF9-F875-4009-AE45-240606B75BF8}"/>
          </ac:spMkLst>
        </pc:spChg>
        <pc:picChg chg="add mod ord">
          <ac:chgData name="Carlos Rivera-Varela" userId="S::sriverc005@ops.org::2bf97507-9feb-4cbf-b126-152664f40279" providerId="AD" clId="Web-{F30B980F-BA6C-4123-A395-A4462A3EC06B}" dt="2018-11-26T13:56:10.531" v="18"/>
          <ac:picMkLst>
            <pc:docMk/>
            <pc:sldMk cId="3032445464" sldId="266"/>
            <ac:picMk id="2" creationId="{64E53A48-C0FF-4D2B-BC57-D3537F2670E6}"/>
          </ac:picMkLst>
        </pc:picChg>
        <pc:picChg chg="add mod">
          <ac:chgData name="Carlos Rivera-Varela" userId="S::sriverc005@ops.org::2bf97507-9feb-4cbf-b126-152664f40279" providerId="AD" clId="Web-{F30B980F-BA6C-4123-A395-A4462A3EC06B}" dt="2018-11-26T13:56:10.531" v="18"/>
          <ac:picMkLst>
            <pc:docMk/>
            <pc:sldMk cId="3032445464" sldId="266"/>
            <ac:picMk id="4" creationId="{1ACBAB72-FC86-4620-8515-F0E6211AA032}"/>
          </ac:picMkLst>
        </pc:picChg>
      </pc:sldChg>
    </pc:docChg>
  </pc:docChgLst>
  <pc:docChgLst>
    <pc:chgData name="Jaime Rodriguez" userId="S::srodrij527@ops.org::0094d3d6-ad52-446f-8026-ebbcfe59f323" providerId="AD" clId="Web-{0466BA4A-6D81-4346-8750-583C574A4D23}"/>
    <pc:docChg chg="modSld">
      <pc:chgData name="Jaime Rodriguez" userId="S::srodrij527@ops.org::0094d3d6-ad52-446f-8026-ebbcfe59f323" providerId="AD" clId="Web-{0466BA4A-6D81-4346-8750-583C574A4D23}" dt="2018-11-26T14:04:23.709" v="420" actId="14100"/>
      <pc:docMkLst>
        <pc:docMk/>
      </pc:docMkLst>
      <pc:sldChg chg="addSp modSp">
        <pc:chgData name="Jaime Rodriguez" userId="S::srodrij527@ops.org::0094d3d6-ad52-446f-8026-ebbcfe59f323" providerId="AD" clId="Web-{0466BA4A-6D81-4346-8750-583C574A4D23}" dt="2018-11-26T14:00:30.191" v="406" actId="20577"/>
        <pc:sldMkLst>
          <pc:docMk/>
          <pc:sldMk cId="854136124" sldId="258"/>
        </pc:sldMkLst>
        <pc:spChg chg="add mod">
          <ac:chgData name="Jaime Rodriguez" userId="S::srodrij527@ops.org::0094d3d6-ad52-446f-8026-ebbcfe59f323" providerId="AD" clId="Web-{0466BA4A-6D81-4346-8750-583C574A4D23}" dt="2018-11-26T14:00:30.191" v="406" actId="20577"/>
          <ac:spMkLst>
            <pc:docMk/>
            <pc:sldMk cId="854136124" sldId="258"/>
            <ac:spMk id="3" creationId="{1BF145FE-164A-4667-9D5F-347F2304C9CB}"/>
          </ac:spMkLst>
        </pc:spChg>
        <pc:picChg chg="mod">
          <ac:chgData name="Jaime Rodriguez" userId="S::srodrij527@ops.org::0094d3d6-ad52-446f-8026-ebbcfe59f323" providerId="AD" clId="Web-{0466BA4A-6D81-4346-8750-583C574A4D23}" dt="2018-11-26T13:59:59.987" v="341" actId="1076"/>
          <ac:picMkLst>
            <pc:docMk/>
            <pc:sldMk cId="854136124" sldId="258"/>
            <ac:picMk id="4" creationId="{396AB79D-4CD7-488E-A04E-3AEC936600AC}"/>
          </ac:picMkLst>
        </pc:picChg>
      </pc:sldChg>
      <pc:sldChg chg="modSp">
        <pc:chgData name="Jaime Rodriguez" userId="S::srodrij527@ops.org::0094d3d6-ad52-446f-8026-ebbcfe59f323" providerId="AD" clId="Web-{0466BA4A-6D81-4346-8750-583C574A4D23}" dt="2018-11-26T13:55:14.548" v="118" actId="20577"/>
        <pc:sldMkLst>
          <pc:docMk/>
          <pc:sldMk cId="2472338904" sldId="259"/>
        </pc:sldMkLst>
        <pc:spChg chg="mod">
          <ac:chgData name="Jaime Rodriguez" userId="S::srodrij527@ops.org::0094d3d6-ad52-446f-8026-ebbcfe59f323" providerId="AD" clId="Web-{0466BA4A-6D81-4346-8750-583C574A4D23}" dt="2018-11-26T13:55:14.548" v="118" actId="20577"/>
          <ac:spMkLst>
            <pc:docMk/>
            <pc:sldMk cId="2472338904" sldId="259"/>
            <ac:spMk id="9" creationId="{13F22CF0-999D-42CC-A82B-75E30FB45546}"/>
          </ac:spMkLst>
        </pc:spChg>
      </pc:sldChg>
      <pc:sldChg chg="modSp">
        <pc:chgData name="Jaime Rodriguez" userId="S::srodrij527@ops.org::0094d3d6-ad52-446f-8026-ebbcfe59f323" providerId="AD" clId="Web-{0466BA4A-6D81-4346-8750-583C574A4D23}" dt="2018-11-26T13:56:50.892" v="167" actId="1076"/>
        <pc:sldMkLst>
          <pc:docMk/>
          <pc:sldMk cId="3438747153" sldId="261"/>
        </pc:sldMkLst>
        <pc:spChg chg="mod">
          <ac:chgData name="Jaime Rodriguez" userId="S::srodrij527@ops.org::0094d3d6-ad52-446f-8026-ebbcfe59f323" providerId="AD" clId="Web-{0466BA4A-6D81-4346-8750-583C574A4D23}" dt="2018-11-26T13:56:28.892" v="163" actId="1076"/>
          <ac:spMkLst>
            <pc:docMk/>
            <pc:sldMk cId="3438747153" sldId="261"/>
            <ac:spMk id="3" creationId="{288F5241-F8DD-4DC4-8F07-02ED9992B817}"/>
          </ac:spMkLst>
        </pc:spChg>
        <pc:spChg chg="mod">
          <ac:chgData name="Jaime Rodriguez" userId="S::srodrij527@ops.org::0094d3d6-ad52-446f-8026-ebbcfe59f323" providerId="AD" clId="Web-{0466BA4A-6D81-4346-8750-583C574A4D23}" dt="2018-11-26T13:56:41.580" v="166" actId="1076"/>
          <ac:spMkLst>
            <pc:docMk/>
            <pc:sldMk cId="3438747153" sldId="261"/>
            <ac:spMk id="5" creationId="{3310C606-310D-4875-A7FF-C50D30BF0B85}"/>
          </ac:spMkLst>
        </pc:spChg>
        <pc:spChg chg="mod">
          <ac:chgData name="Jaime Rodriguez" userId="S::srodrij527@ops.org::0094d3d6-ad52-446f-8026-ebbcfe59f323" providerId="AD" clId="Web-{0466BA4A-6D81-4346-8750-583C574A4D23}" dt="2018-11-26T13:56:50.892" v="167" actId="1076"/>
          <ac:spMkLst>
            <pc:docMk/>
            <pc:sldMk cId="3438747153" sldId="261"/>
            <ac:spMk id="7" creationId="{C46AE0C6-8C9C-44F3-B22A-E2C2B2B9ABDE}"/>
          </ac:spMkLst>
        </pc:spChg>
        <pc:picChg chg="mod">
          <ac:chgData name="Jaime Rodriguez" userId="S::srodrij527@ops.org::0094d3d6-ad52-446f-8026-ebbcfe59f323" providerId="AD" clId="Web-{0466BA4A-6D81-4346-8750-583C574A4D23}" dt="2018-11-26T13:56:24.329" v="162" actId="1076"/>
          <ac:picMkLst>
            <pc:docMk/>
            <pc:sldMk cId="3438747153" sldId="261"/>
            <ac:picMk id="8" creationId="{8293D811-7517-43E4-8078-091C6E8AC956}"/>
          </ac:picMkLst>
        </pc:picChg>
        <pc:picChg chg="mod">
          <ac:chgData name="Jaime Rodriguez" userId="S::srodrij527@ops.org::0094d3d6-ad52-446f-8026-ebbcfe59f323" providerId="AD" clId="Web-{0466BA4A-6D81-4346-8750-583C574A4D23}" dt="2018-11-26T13:56:36.673" v="165" actId="14100"/>
          <ac:picMkLst>
            <pc:docMk/>
            <pc:sldMk cId="3438747153" sldId="261"/>
            <ac:picMk id="10" creationId="{61667BBA-437E-4C01-AA0B-C5039C065405}"/>
          </ac:picMkLst>
        </pc:picChg>
      </pc:sldChg>
      <pc:sldChg chg="addSp delSp modSp mod setBg">
        <pc:chgData name="Jaime Rodriguez" userId="S::srodrij527@ops.org::0094d3d6-ad52-446f-8026-ebbcfe59f323" providerId="AD" clId="Web-{0466BA4A-6D81-4346-8750-583C574A4D23}" dt="2018-11-26T14:04:23.709" v="420" actId="14100"/>
        <pc:sldMkLst>
          <pc:docMk/>
          <pc:sldMk cId="3972129570" sldId="263"/>
        </pc:sldMkLst>
        <pc:spChg chg="mod">
          <ac:chgData name="Jaime Rodriguez" userId="S::srodrij527@ops.org::0094d3d6-ad52-446f-8026-ebbcfe59f323" providerId="AD" clId="Web-{0466BA4A-6D81-4346-8750-583C574A4D23}" dt="2018-11-26T14:03:47.114" v="412"/>
          <ac:spMkLst>
            <pc:docMk/>
            <pc:sldMk cId="3972129570" sldId="263"/>
            <ac:spMk id="2" creationId="{B77B05AE-7385-4E07-B53C-EE37FE694F62}"/>
          </ac:spMkLst>
        </pc:spChg>
        <pc:spChg chg="add del">
          <ac:chgData name="Jaime Rodriguez" userId="S::srodrij527@ops.org::0094d3d6-ad52-446f-8026-ebbcfe59f323" providerId="AD" clId="Web-{0466BA4A-6D81-4346-8750-583C574A4D23}" dt="2018-11-26T14:03:47.114" v="412"/>
          <ac:spMkLst>
            <pc:docMk/>
            <pc:sldMk cId="3972129570" sldId="263"/>
            <ac:spMk id="9" creationId="{FCBB0839-C9B7-490E-AE06-F505D9963BB0}"/>
          </ac:spMkLst>
        </pc:spChg>
        <pc:spChg chg="add del">
          <ac:chgData name="Jaime Rodriguez" userId="S::srodrij527@ops.org::0094d3d6-ad52-446f-8026-ebbcfe59f323" providerId="AD" clId="Web-{0466BA4A-6D81-4346-8750-583C574A4D23}" dt="2018-11-26T14:03:47.114" v="412"/>
          <ac:spMkLst>
            <pc:docMk/>
            <pc:sldMk cId="3972129570" sldId="263"/>
            <ac:spMk id="12" creationId="{671907CE-C854-4190-9727-A5BA9ACD6C50}"/>
          </ac:spMkLst>
        </pc:spChg>
        <pc:spChg chg="add del">
          <ac:chgData name="Jaime Rodriguez" userId="S::srodrij527@ops.org::0094d3d6-ad52-446f-8026-ebbcfe59f323" providerId="AD" clId="Web-{0466BA4A-6D81-4346-8750-583C574A4D23}" dt="2018-11-26T14:03:47.114" v="412"/>
          <ac:spMkLst>
            <pc:docMk/>
            <pc:sldMk cId="3972129570" sldId="263"/>
            <ac:spMk id="14" creationId="{5A0C5A08-447D-4E23-AC6B-794597272A76}"/>
          </ac:spMkLst>
        </pc:spChg>
        <pc:spChg chg="add del">
          <ac:chgData name="Jaime Rodriguez" userId="S::srodrij527@ops.org::0094d3d6-ad52-446f-8026-ebbcfe59f323" providerId="AD" clId="Web-{0466BA4A-6D81-4346-8750-583C574A4D23}" dt="2018-11-26T14:03:47.114" v="412"/>
          <ac:spMkLst>
            <pc:docMk/>
            <pc:sldMk cId="3972129570" sldId="263"/>
            <ac:spMk id="16" creationId="{1F08992A-39FB-4DC1-A09F-C56F3890497F}"/>
          </ac:spMkLst>
        </pc:spChg>
        <pc:spChg chg="add del">
          <ac:chgData name="Jaime Rodriguez" userId="S::srodrij527@ops.org::0094d3d6-ad52-446f-8026-ebbcfe59f323" providerId="AD" clId="Web-{0466BA4A-6D81-4346-8750-583C574A4D23}" dt="2018-11-26T14:03:47.114" v="412"/>
          <ac:spMkLst>
            <pc:docMk/>
            <pc:sldMk cId="3972129570" sldId="263"/>
            <ac:spMk id="18" creationId="{05E23455-2212-4BE9-9C96-AAEFE4467D18}"/>
          </ac:spMkLst>
        </pc:spChg>
        <pc:picChg chg="add mod">
          <ac:chgData name="Jaime Rodriguez" userId="S::srodrij527@ops.org::0094d3d6-ad52-446f-8026-ebbcfe59f323" providerId="AD" clId="Web-{0466BA4A-6D81-4346-8750-583C574A4D23}" dt="2018-11-26T14:04:17.239" v="418" actId="1076"/>
          <ac:picMkLst>
            <pc:docMk/>
            <pc:sldMk cId="3972129570" sldId="263"/>
            <ac:picMk id="3" creationId="{839926DD-69DB-4363-8B4A-F20F24040FDC}"/>
          </ac:picMkLst>
        </pc:picChg>
        <pc:picChg chg="add del mod replId">
          <ac:chgData name="Jaime Rodriguez" userId="S::srodrij527@ops.org::0094d3d6-ad52-446f-8026-ebbcfe59f323" providerId="AD" clId="Web-{0466BA4A-6D81-4346-8750-583C574A4D23}" dt="2018-11-26T14:04:23.709" v="420" actId="14100"/>
          <ac:picMkLst>
            <pc:docMk/>
            <pc:sldMk cId="3972129570" sldId="263"/>
            <ac:picMk id="4" creationId="{CBC0407F-9C7F-4614-B804-FEA696791D3E}"/>
          </ac:picMkLst>
        </pc:picChg>
        <pc:picChg chg="add del">
          <ac:chgData name="Jaime Rodriguez" userId="S::srodrij527@ops.org::0094d3d6-ad52-446f-8026-ebbcfe59f323" providerId="AD" clId="Web-{0466BA4A-6D81-4346-8750-583C574A4D23}" dt="2018-11-26T14:03:47.114" v="412"/>
          <ac:picMkLst>
            <pc:docMk/>
            <pc:sldMk cId="3972129570" sldId="263"/>
            <ac:picMk id="7" creationId="{CBC0407F-9C7F-4614-B804-FEA696791D3E}"/>
          </ac:picMkLst>
        </pc:picChg>
      </pc:sldChg>
    </pc:docChg>
  </pc:docChgLst>
  <pc:docChgLst>
    <pc:chgData name="Jaime Miranda Rivera" userId="S::smiranj595@ops.org::e7521f7d-da5b-495a-b4cd-dea1dbd512b2" providerId="AD" clId="Web-{3C485693-F56B-454A-ACBC-69FCA5A0910C}"/>
    <pc:docChg chg="modSld">
      <pc:chgData name="Jaime Miranda Rivera" userId="S::smiranj595@ops.org::e7521f7d-da5b-495a-b4cd-dea1dbd512b2" providerId="AD" clId="Web-{3C485693-F56B-454A-ACBC-69FCA5A0910C}" dt="2018-11-26T13:59:02.720" v="12"/>
      <pc:docMkLst>
        <pc:docMk/>
      </pc:docMkLst>
      <pc:sldChg chg="addSp delSp modSp mod setBg">
        <pc:chgData name="Jaime Miranda Rivera" userId="S::smiranj595@ops.org::e7521f7d-da5b-495a-b4cd-dea1dbd512b2" providerId="AD" clId="Web-{3C485693-F56B-454A-ACBC-69FCA5A0910C}" dt="2018-11-26T13:59:02.720" v="12"/>
        <pc:sldMkLst>
          <pc:docMk/>
          <pc:sldMk cId="3427591580" sldId="265"/>
        </pc:sldMkLst>
        <pc:spChg chg="add">
          <ac:chgData name="Jaime Miranda Rivera" userId="S::smiranj595@ops.org::e7521f7d-da5b-495a-b4cd-dea1dbd512b2" providerId="AD" clId="Web-{3C485693-F56B-454A-ACBC-69FCA5A0910C}" dt="2018-11-26T13:59:02.720" v="12"/>
          <ac:spMkLst>
            <pc:docMk/>
            <pc:sldMk cId="3427591580" sldId="265"/>
            <ac:spMk id="6" creationId="{819D1EE6-C77B-4AB5-80C2-B2766A04E642}"/>
          </ac:spMkLst>
        </pc:spChg>
        <pc:spChg chg="add">
          <ac:chgData name="Jaime Miranda Rivera" userId="S::smiranj595@ops.org::e7521f7d-da5b-495a-b4cd-dea1dbd512b2" providerId="AD" clId="Web-{3C485693-F56B-454A-ACBC-69FCA5A0910C}" dt="2018-11-26T13:59:02.720" v="12"/>
          <ac:spMkLst>
            <pc:docMk/>
            <pc:sldMk cId="3427591580" sldId="265"/>
            <ac:spMk id="7" creationId="{873991DB-6F50-4514-9746-B72BC8E1059E}"/>
          </ac:spMkLst>
        </pc:spChg>
        <pc:spChg chg="add del">
          <ac:chgData name="Jaime Miranda Rivera" userId="S::smiranj595@ops.org::e7521f7d-da5b-495a-b4cd-dea1dbd512b2" providerId="AD" clId="Web-{3C485693-F56B-454A-ACBC-69FCA5A0910C}" dt="2018-11-26T13:59:02.533" v="11"/>
          <ac:spMkLst>
            <pc:docMk/>
            <pc:sldMk cId="3427591580" sldId="265"/>
            <ac:spMk id="9" creationId="{01520B72-94C4-4ABB-AC64-A3382705BE06}"/>
          </ac:spMkLst>
        </pc:spChg>
        <pc:spChg chg="add del">
          <ac:chgData name="Jaime Miranda Rivera" userId="S::smiranj595@ops.org::e7521f7d-da5b-495a-b4cd-dea1dbd512b2" providerId="AD" clId="Web-{3C485693-F56B-454A-ACBC-69FCA5A0910C}" dt="2018-11-26T13:59:02.533" v="11"/>
          <ac:spMkLst>
            <pc:docMk/>
            <pc:sldMk cId="3427591580" sldId="265"/>
            <ac:spMk id="11" creationId="{9A64CBFD-D6E8-4E6A-8F66-1948BED33157}"/>
          </ac:spMkLst>
        </pc:spChg>
        <pc:picChg chg="add del mod">
          <ac:chgData name="Jaime Miranda Rivera" userId="S::smiranj595@ops.org::e7521f7d-da5b-495a-b4cd-dea1dbd512b2" providerId="AD" clId="Web-{3C485693-F56B-454A-ACBC-69FCA5A0910C}" dt="2018-11-26T13:58:44.204" v="8"/>
          <ac:picMkLst>
            <pc:docMk/>
            <pc:sldMk cId="3427591580" sldId="265"/>
            <ac:picMk id="2" creationId="{7F9EA8A8-61D7-4848-B474-ADF0A0684331}"/>
          </ac:picMkLst>
        </pc:picChg>
        <pc:picChg chg="add mod">
          <ac:chgData name="Jaime Miranda Rivera" userId="S::smiranj595@ops.org::e7521f7d-da5b-495a-b4cd-dea1dbd512b2" providerId="AD" clId="Web-{3C485693-F56B-454A-ACBC-69FCA5A0910C}" dt="2018-11-26T13:59:02.720" v="12"/>
          <ac:picMkLst>
            <pc:docMk/>
            <pc:sldMk cId="3427591580" sldId="265"/>
            <ac:picMk id="4" creationId="{7A658B1A-8575-4FE5-9A2F-AD1563B9E9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E8B5-6333-4A65-A15E-87D1ECDF00C6}"/>
              </a:ext>
            </a:extLst>
          </p:cNvPr>
          <p:cNvSpPr>
            <a:spLocks noGrp="1"/>
          </p:cNvSpPr>
          <p:nvPr>
            <p:ph type="ctrTitle"/>
          </p:nvPr>
        </p:nvSpPr>
        <p:spPr/>
        <p:txBody>
          <a:bodyPr/>
          <a:lstStyle/>
          <a:p>
            <a:r>
              <a:rPr lang="en-US"/>
              <a:t>Alphabet Project</a:t>
            </a:r>
          </a:p>
        </p:txBody>
      </p:sp>
      <p:sp>
        <p:nvSpPr>
          <p:cNvPr id="3" name="Subtitle 2">
            <a:extLst>
              <a:ext uri="{FF2B5EF4-FFF2-40B4-BE49-F238E27FC236}">
                <a16:creationId xmlns:a16="http://schemas.microsoft.com/office/drawing/2014/main" id="{2390EEF5-5F80-40AE-9D7D-C8AA4946EB66}"/>
              </a:ext>
            </a:extLst>
          </p:cNvPr>
          <p:cNvSpPr>
            <a:spLocks noGrp="1"/>
          </p:cNvSpPr>
          <p:nvPr>
            <p:ph type="subTitle" idx="1"/>
          </p:nvPr>
        </p:nvSpPr>
        <p:spPr/>
        <p:txBody>
          <a:bodyPr/>
          <a:lstStyle/>
          <a:p>
            <a:r>
              <a:rPr lang="en-US"/>
              <a:t>By: Jaime Rodriguez, </a:t>
            </a:r>
            <a:r>
              <a:rPr lang="en-US" err="1"/>
              <a:t>Kaelob</a:t>
            </a:r>
            <a:r>
              <a:rPr lang="en-US"/>
              <a:t> Reinert, Selvin Rivera, Carlos Rivera, Jaime Miranda, Johnathan C. Alondra Vargas</a:t>
            </a:r>
          </a:p>
        </p:txBody>
      </p:sp>
    </p:spTree>
    <p:extLst>
      <p:ext uri="{BB962C8B-B14F-4D97-AF65-F5344CB8AC3E}">
        <p14:creationId xmlns:p14="http://schemas.microsoft.com/office/powerpoint/2010/main" val="5707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9C4C7-CB7A-444B-840D-2BC2A22F47F3}"/>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a:t>Alondra's </a:t>
            </a:r>
            <a:br>
              <a:rPr lang="en-US"/>
            </a:br>
            <a:r>
              <a:rPr lang="en-US"/>
              <a:t>Quote</a:t>
            </a:r>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7" descr="A screenshot of a cell phone&#10;&#10;Description generated with very high confidence">
            <a:extLst>
              <a:ext uri="{FF2B5EF4-FFF2-40B4-BE49-F238E27FC236}">
                <a16:creationId xmlns:a16="http://schemas.microsoft.com/office/drawing/2014/main" id="{AD042725-2B02-4DA1-B957-AAEB98516E50}"/>
              </a:ext>
            </a:extLst>
          </p:cNvPr>
          <p:cNvPicPr>
            <a:picLocks noGrp="1" noChangeAspect="1"/>
          </p:cNvPicPr>
          <p:nvPr>
            <p:ph sz="half" idx="1"/>
          </p:nvPr>
        </p:nvPicPr>
        <p:blipFill>
          <a:blip r:embed="rId2"/>
          <a:stretch>
            <a:fillRect/>
          </a:stretch>
        </p:blipFill>
        <p:spPr>
          <a:xfrm>
            <a:off x="344269" y="1682568"/>
            <a:ext cx="3958266" cy="4287507"/>
          </a:xfrm>
          <a:prstGeom prst="rect">
            <a:avLst/>
          </a:prstGeom>
        </p:spPr>
      </p:pic>
      <p:pic>
        <p:nvPicPr>
          <p:cNvPr id="5" name="Picture 5">
            <a:extLst>
              <a:ext uri="{FF2B5EF4-FFF2-40B4-BE49-F238E27FC236}">
                <a16:creationId xmlns:a16="http://schemas.microsoft.com/office/drawing/2014/main" id="{63E34C79-C126-4F0E-9C72-0FA182564F97}"/>
              </a:ext>
            </a:extLst>
          </p:cNvPr>
          <p:cNvPicPr>
            <a:picLocks noGrp="1" noChangeAspect="1"/>
          </p:cNvPicPr>
          <p:nvPr>
            <p:ph sz="half" idx="2"/>
          </p:nvPr>
        </p:nvPicPr>
        <p:blipFill rotWithShape="1">
          <a:blip r:embed="rId3"/>
          <a:srcRect l="3313" t="4091" r="3934"/>
          <a:stretch/>
        </p:blipFill>
        <p:spPr>
          <a:xfrm>
            <a:off x="4849581" y="1813924"/>
            <a:ext cx="6449748" cy="3034446"/>
          </a:xfrm>
          <a:prstGeom prst="rect">
            <a:avLst/>
          </a:prstGeom>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10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FF0359-5066-4F90-9038-F93A70B2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text on a white background&#10;&#10;Description generated with high confidence">
            <a:extLst>
              <a:ext uri="{FF2B5EF4-FFF2-40B4-BE49-F238E27FC236}">
                <a16:creationId xmlns:a16="http://schemas.microsoft.com/office/drawing/2014/main" id="{1ACBAB72-FC86-4620-8515-F0E6211AA032}"/>
              </a:ext>
            </a:extLst>
          </p:cNvPr>
          <p:cNvPicPr>
            <a:picLocks noChangeAspect="1"/>
          </p:cNvPicPr>
          <p:nvPr/>
        </p:nvPicPr>
        <p:blipFill rotWithShape="1">
          <a:blip r:embed="rId2"/>
          <a:srcRect l="13119" r="5177" b="1"/>
          <a:stretch/>
        </p:blipFill>
        <p:spPr>
          <a:xfrm>
            <a:off x="643467" y="640080"/>
            <a:ext cx="5303959" cy="5252773"/>
          </a:xfrm>
          <a:prstGeom prst="rect">
            <a:avLst/>
          </a:prstGeom>
        </p:spPr>
      </p:pic>
      <p:pic>
        <p:nvPicPr>
          <p:cNvPr id="2" name="Picture 2" descr="A close up of text on a white background&#10;&#10;Description generated with very high confidence">
            <a:extLst>
              <a:ext uri="{FF2B5EF4-FFF2-40B4-BE49-F238E27FC236}">
                <a16:creationId xmlns:a16="http://schemas.microsoft.com/office/drawing/2014/main" id="{64E53A48-C0FF-4D2B-BC57-D3537F2670E6}"/>
              </a:ext>
            </a:extLst>
          </p:cNvPr>
          <p:cNvPicPr>
            <a:picLocks noChangeAspect="1"/>
          </p:cNvPicPr>
          <p:nvPr/>
        </p:nvPicPr>
        <p:blipFill rotWithShape="1">
          <a:blip r:embed="rId3"/>
          <a:srcRect l="393" r="22920"/>
          <a:stretch/>
        </p:blipFill>
        <p:spPr>
          <a:xfrm>
            <a:off x="6269159" y="640079"/>
            <a:ext cx="5303959" cy="5252773"/>
          </a:xfrm>
          <a:prstGeom prst="rect">
            <a:avLst/>
          </a:prstGeom>
        </p:spPr>
      </p:pic>
      <p:sp>
        <p:nvSpPr>
          <p:cNvPr id="14" name="Freeform 11">
            <a:extLst>
              <a:ext uri="{FF2B5EF4-FFF2-40B4-BE49-F238E27FC236}">
                <a16:creationId xmlns:a16="http://schemas.microsoft.com/office/drawing/2014/main" id="{92FDD37D-02BF-479A-BC17-F911BEA89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44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19D1EE6-C77B-4AB5-80C2-B2766A04E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 sky, light, outdoor&#10;&#10;Description generated with very high confidence">
            <a:extLst>
              <a:ext uri="{FF2B5EF4-FFF2-40B4-BE49-F238E27FC236}">
                <a16:creationId xmlns:a16="http://schemas.microsoft.com/office/drawing/2014/main" id="{7A658B1A-8575-4FE5-9A2F-AD1563B9E911}"/>
              </a:ext>
            </a:extLst>
          </p:cNvPr>
          <p:cNvPicPr>
            <a:picLocks noChangeAspect="1"/>
          </p:cNvPicPr>
          <p:nvPr/>
        </p:nvPicPr>
        <p:blipFill rotWithShape="1">
          <a:blip r:embed="rId2"/>
          <a:srcRect r="1" b="1757"/>
          <a:stretch/>
        </p:blipFill>
        <p:spPr>
          <a:xfrm>
            <a:off x="643467" y="643467"/>
            <a:ext cx="10905066" cy="5571066"/>
          </a:xfrm>
          <a:prstGeom prst="rect">
            <a:avLst/>
          </a:prstGeom>
        </p:spPr>
      </p:pic>
      <p:sp>
        <p:nvSpPr>
          <p:cNvPr id="7" name="Rectangle 10">
            <a:extLst>
              <a:ext uri="{FF2B5EF4-FFF2-40B4-BE49-F238E27FC236}">
                <a16:creationId xmlns:a16="http://schemas.microsoft.com/office/drawing/2014/main" id="{873991DB-6F50-4514-9746-B72BC8E1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59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A614049-98F8-4E15-9E1E-821A64B61E92}"/>
              </a:ext>
            </a:extLst>
          </p:cNvPr>
          <p:cNvPicPr>
            <a:picLocks noChangeAspect="1"/>
          </p:cNvPicPr>
          <p:nvPr/>
        </p:nvPicPr>
        <p:blipFill>
          <a:blip r:embed="rId2"/>
          <a:stretch>
            <a:fillRect/>
          </a:stretch>
        </p:blipFill>
        <p:spPr>
          <a:xfrm>
            <a:off x="1777041" y="989144"/>
            <a:ext cx="10420709" cy="5871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852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298EAA5-C2AA-4F9D-8C97-D18D695516F0}"/>
              </a:ext>
            </a:extLst>
          </p:cNvPr>
          <p:cNvSpPr>
            <a:spLocks noGrp="1"/>
          </p:cNvSpPr>
          <p:nvPr>
            <p:ph type="title"/>
          </p:nvPr>
        </p:nvSpPr>
        <p:spPr>
          <a:xfrm>
            <a:off x="6483096" y="624110"/>
            <a:ext cx="5021516" cy="1280890"/>
          </a:xfrm>
        </p:spPr>
        <p:txBody>
          <a:bodyPr>
            <a:normAutofit/>
          </a:bodyPr>
          <a:lstStyle/>
          <a:p>
            <a:r>
              <a:rPr lang="en-US"/>
              <a:t>Letters Assigned</a:t>
            </a:r>
          </a:p>
        </p:txBody>
      </p:sp>
      <p:sp>
        <p:nvSpPr>
          <p:cNvPr id="42" name="Rectangle 41">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4">
            <a:extLst>
              <a:ext uri="{FF2B5EF4-FFF2-40B4-BE49-F238E27FC236}">
                <a16:creationId xmlns:a16="http://schemas.microsoft.com/office/drawing/2014/main" id="{C2A86CFE-33D7-4D5B-B1EC-07C67C673E27}"/>
              </a:ext>
            </a:extLst>
          </p:cNvPr>
          <p:cNvPicPr>
            <a:picLocks noChangeAspect="1"/>
          </p:cNvPicPr>
          <p:nvPr/>
        </p:nvPicPr>
        <p:blipFill rotWithShape="1">
          <a:blip r:embed="rId2"/>
          <a:srcRect l="26107" r="35580"/>
          <a:stretch/>
        </p:blipFill>
        <p:spPr>
          <a:xfrm>
            <a:off x="-1555" y="1731"/>
            <a:ext cx="4671091" cy="6858000"/>
          </a:xfrm>
          <a:prstGeom prst="rect">
            <a:avLst/>
          </a:prstGeom>
        </p:spPr>
      </p:pic>
      <p:sp>
        <p:nvSpPr>
          <p:cNvPr id="9" name="Content Placeholder 8">
            <a:extLst>
              <a:ext uri="{FF2B5EF4-FFF2-40B4-BE49-F238E27FC236}">
                <a16:creationId xmlns:a16="http://schemas.microsoft.com/office/drawing/2014/main" id="{5EA1E947-66FD-49EB-AEAE-6A1DEE2CCC75}"/>
              </a:ext>
            </a:extLst>
          </p:cNvPr>
          <p:cNvSpPr>
            <a:spLocks noGrp="1"/>
          </p:cNvSpPr>
          <p:nvPr>
            <p:ph idx="1"/>
          </p:nvPr>
        </p:nvSpPr>
        <p:spPr>
          <a:xfrm>
            <a:off x="6438191" y="2133600"/>
            <a:ext cx="5066419" cy="3777622"/>
          </a:xfrm>
        </p:spPr>
        <p:txBody>
          <a:bodyPr vert="horz" lIns="91440" tIns="45720" rIns="91440" bIns="45720" rtlCol="0" anchor="t">
            <a:normAutofit/>
          </a:bodyPr>
          <a:lstStyle/>
          <a:p>
            <a:r>
              <a:rPr lang="en-US"/>
              <a:t>We used Excel and gave each other certain letters to complete. Once done we uploaded them into one file and marked them complete.</a:t>
            </a:r>
          </a:p>
        </p:txBody>
      </p:sp>
    </p:spTree>
    <p:extLst>
      <p:ext uri="{BB962C8B-B14F-4D97-AF65-F5344CB8AC3E}">
        <p14:creationId xmlns:p14="http://schemas.microsoft.com/office/powerpoint/2010/main" val="317453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E0EC-3B3B-49F2-B372-B67E6CE3E334}"/>
              </a:ext>
            </a:extLst>
          </p:cNvPr>
          <p:cNvSpPr>
            <a:spLocks noGrp="1"/>
          </p:cNvSpPr>
          <p:nvPr>
            <p:ph type="title"/>
          </p:nvPr>
        </p:nvSpPr>
        <p:spPr/>
        <p:txBody>
          <a:bodyPr/>
          <a:lstStyle/>
          <a:p>
            <a:r>
              <a:rPr lang="en-US"/>
              <a:t>Process</a:t>
            </a:r>
          </a:p>
        </p:txBody>
      </p:sp>
      <p:sp>
        <p:nvSpPr>
          <p:cNvPr id="3" name="Text Placeholder 2">
            <a:extLst>
              <a:ext uri="{FF2B5EF4-FFF2-40B4-BE49-F238E27FC236}">
                <a16:creationId xmlns:a16="http://schemas.microsoft.com/office/drawing/2014/main" id="{288F5241-F8DD-4DC4-8F07-02ED9992B817}"/>
              </a:ext>
            </a:extLst>
          </p:cNvPr>
          <p:cNvSpPr>
            <a:spLocks noGrp="1"/>
          </p:cNvSpPr>
          <p:nvPr>
            <p:ph type="body" idx="1"/>
          </p:nvPr>
        </p:nvSpPr>
        <p:spPr>
          <a:xfrm>
            <a:off x="1271599" y="1972703"/>
            <a:ext cx="3992732" cy="576262"/>
          </a:xfrm>
        </p:spPr>
        <p:txBody>
          <a:bodyPr/>
          <a:lstStyle/>
          <a:p>
            <a:r>
              <a:rPr lang="en-US"/>
              <a:t>We originally made our letters in Bricklayer-Lite</a:t>
            </a:r>
            <a:endParaRPr lang="en-US" err="1"/>
          </a:p>
        </p:txBody>
      </p:sp>
      <p:pic>
        <p:nvPicPr>
          <p:cNvPr id="8" name="Picture 8" descr="A close up of a red wall&#10;&#10;Description generated with high confidence">
            <a:extLst>
              <a:ext uri="{FF2B5EF4-FFF2-40B4-BE49-F238E27FC236}">
                <a16:creationId xmlns:a16="http://schemas.microsoft.com/office/drawing/2014/main" id="{8293D811-7517-43E4-8078-091C6E8AC956}"/>
              </a:ext>
            </a:extLst>
          </p:cNvPr>
          <p:cNvPicPr>
            <a:picLocks noGrp="1" noChangeAspect="1"/>
          </p:cNvPicPr>
          <p:nvPr>
            <p:ph sz="half" idx="2"/>
          </p:nvPr>
        </p:nvPicPr>
        <p:blipFill>
          <a:blip r:embed="rId2"/>
          <a:stretch>
            <a:fillRect/>
          </a:stretch>
        </p:blipFill>
        <p:spPr>
          <a:xfrm>
            <a:off x="806420" y="2656315"/>
            <a:ext cx="5579345" cy="2894947"/>
          </a:xfrm>
          <a:prstGeom prst="rect">
            <a:avLst/>
          </a:prstGeom>
        </p:spPr>
      </p:pic>
      <p:sp>
        <p:nvSpPr>
          <p:cNvPr id="5" name="Text Placeholder 4">
            <a:extLst>
              <a:ext uri="{FF2B5EF4-FFF2-40B4-BE49-F238E27FC236}">
                <a16:creationId xmlns:a16="http://schemas.microsoft.com/office/drawing/2014/main" id="{3310C606-310D-4875-A7FF-C50D30BF0B85}"/>
              </a:ext>
            </a:extLst>
          </p:cNvPr>
          <p:cNvSpPr>
            <a:spLocks noGrp="1"/>
          </p:cNvSpPr>
          <p:nvPr>
            <p:ph type="body" sz="quarter" idx="3"/>
          </p:nvPr>
        </p:nvSpPr>
        <p:spPr>
          <a:xfrm>
            <a:off x="6874025" y="1969475"/>
            <a:ext cx="3999001" cy="576262"/>
          </a:xfrm>
        </p:spPr>
        <p:txBody>
          <a:bodyPr/>
          <a:lstStyle/>
          <a:p>
            <a:r>
              <a:rPr lang="en-US"/>
              <a:t>Then we transferred them to Bricklayer</a:t>
            </a:r>
          </a:p>
        </p:txBody>
      </p:sp>
      <p:pic>
        <p:nvPicPr>
          <p:cNvPr id="10" name="Picture 10" descr="A screenshot of a cell phone&#10;&#10;Description generated with very high confidence">
            <a:extLst>
              <a:ext uri="{FF2B5EF4-FFF2-40B4-BE49-F238E27FC236}">
                <a16:creationId xmlns:a16="http://schemas.microsoft.com/office/drawing/2014/main" id="{61667BBA-437E-4C01-AA0B-C5039C065405}"/>
              </a:ext>
            </a:extLst>
          </p:cNvPr>
          <p:cNvPicPr>
            <a:picLocks noGrp="1" noChangeAspect="1"/>
          </p:cNvPicPr>
          <p:nvPr>
            <p:ph sz="quarter" idx="4"/>
          </p:nvPr>
        </p:nvPicPr>
        <p:blipFill>
          <a:blip r:embed="rId3"/>
          <a:stretch>
            <a:fillRect/>
          </a:stretch>
        </p:blipFill>
        <p:spPr>
          <a:xfrm>
            <a:off x="5642957" y="2663166"/>
            <a:ext cx="6466522" cy="2874788"/>
          </a:xfrm>
          <a:prstGeom prst="rect">
            <a:avLst/>
          </a:prstGeom>
        </p:spPr>
      </p:pic>
      <p:sp>
        <p:nvSpPr>
          <p:cNvPr id="7" name="Arrow: Right 6">
            <a:extLst>
              <a:ext uri="{FF2B5EF4-FFF2-40B4-BE49-F238E27FC236}">
                <a16:creationId xmlns:a16="http://schemas.microsoft.com/office/drawing/2014/main" id="{C46AE0C6-8C9C-44F3-B22A-E2C2B2B9ABDE}"/>
              </a:ext>
            </a:extLst>
          </p:cNvPr>
          <p:cNvSpPr/>
          <p:nvPr/>
        </p:nvSpPr>
        <p:spPr>
          <a:xfrm>
            <a:off x="5348003" y="191428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74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47B4-CB59-4B86-8643-53D89BBFFA64}"/>
              </a:ext>
            </a:extLst>
          </p:cNvPr>
          <p:cNvSpPr>
            <a:spLocks noGrp="1"/>
          </p:cNvSpPr>
          <p:nvPr>
            <p:ph type="title"/>
          </p:nvPr>
        </p:nvSpPr>
        <p:spPr>
          <a:xfrm>
            <a:off x="2592925" y="624110"/>
            <a:ext cx="8911687" cy="1280890"/>
          </a:xfrm>
        </p:spPr>
        <p:txBody>
          <a:bodyPr/>
          <a:lstStyle/>
          <a:p>
            <a:r>
              <a:rPr lang="en-US"/>
              <a:t>Our Code</a:t>
            </a:r>
          </a:p>
        </p:txBody>
      </p:sp>
      <p:pic>
        <p:nvPicPr>
          <p:cNvPr id="4" name="Picture 4" descr="A screenshot of a social media post&#10;&#10;Description generated with very high confidence">
            <a:extLst>
              <a:ext uri="{FF2B5EF4-FFF2-40B4-BE49-F238E27FC236}">
                <a16:creationId xmlns:a16="http://schemas.microsoft.com/office/drawing/2014/main" id="{396AB79D-4CD7-488E-A04E-3AEC936600AC}"/>
              </a:ext>
            </a:extLst>
          </p:cNvPr>
          <p:cNvPicPr>
            <a:picLocks noGrp="1" noChangeAspect="1"/>
          </p:cNvPicPr>
          <p:nvPr>
            <p:ph idx="1"/>
          </p:nvPr>
        </p:nvPicPr>
        <p:blipFill>
          <a:blip r:embed="rId2"/>
          <a:stretch>
            <a:fillRect/>
          </a:stretch>
        </p:blipFill>
        <p:spPr>
          <a:xfrm>
            <a:off x="3543611" y="1817298"/>
            <a:ext cx="8516223" cy="4568378"/>
          </a:xfrm>
          <a:prstGeom prst="rect">
            <a:avLst/>
          </a:prstGeom>
        </p:spPr>
      </p:pic>
      <p:sp>
        <p:nvSpPr>
          <p:cNvPr id="3" name="TextBox 2">
            <a:extLst>
              <a:ext uri="{FF2B5EF4-FFF2-40B4-BE49-F238E27FC236}">
                <a16:creationId xmlns:a16="http://schemas.microsoft.com/office/drawing/2014/main" id="{1BF145FE-164A-4667-9D5F-347F2304C9CB}"/>
              </a:ext>
            </a:extLst>
          </p:cNvPr>
          <p:cNvSpPr txBox="1"/>
          <p:nvPr/>
        </p:nvSpPr>
        <p:spPr>
          <a:xfrm>
            <a:off x="914400" y="1812985"/>
            <a:ext cx="2743200"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While everyone worked on their letters, one person was on charge of taking the completed letters and putting them all into one bricklayer file and fixed any issues with the functions.</a:t>
            </a:r>
          </a:p>
        </p:txBody>
      </p:sp>
    </p:spTree>
    <p:extLst>
      <p:ext uri="{BB962C8B-B14F-4D97-AF65-F5344CB8AC3E}">
        <p14:creationId xmlns:p14="http://schemas.microsoft.com/office/powerpoint/2010/main" val="85413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B8083-4C3B-4DE3-BFBD-15F473557302}"/>
              </a:ext>
            </a:extLst>
          </p:cNvPr>
          <p:cNvSpPr>
            <a:spLocks noGrp="1"/>
          </p:cNvSpPr>
          <p:nvPr>
            <p:ph type="title"/>
          </p:nvPr>
        </p:nvSpPr>
        <p:spPr>
          <a:xfrm>
            <a:off x="649224" y="645106"/>
            <a:ext cx="3650279" cy="1259894"/>
          </a:xfrm>
        </p:spPr>
        <p:txBody>
          <a:bodyPr>
            <a:normAutofit/>
          </a:bodyPr>
          <a:lstStyle/>
          <a:p>
            <a:r>
              <a:rPr lang="en-US"/>
              <a:t>The End of the Code</a:t>
            </a:r>
          </a:p>
        </p:txBody>
      </p:sp>
      <p:sp>
        <p:nvSpPr>
          <p:cNvPr id="9" name="Content Placeholder 8">
            <a:extLst>
              <a:ext uri="{FF2B5EF4-FFF2-40B4-BE49-F238E27FC236}">
                <a16:creationId xmlns:a16="http://schemas.microsoft.com/office/drawing/2014/main" id="{13F22CF0-999D-42CC-A82B-75E30FB45546}"/>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a:t>We used functions to easily put our letter and color in so that it was all easy to modify. </a:t>
            </a:r>
          </a:p>
          <a:p>
            <a:r>
              <a:rPr lang="en-US"/>
              <a:t>We also turned our colors into variables so we could change them easily.</a:t>
            </a:r>
          </a:p>
        </p:txBody>
      </p:sp>
      <p:pic>
        <p:nvPicPr>
          <p:cNvPr id="7" name="Picture 4">
            <a:extLst>
              <a:ext uri="{FF2B5EF4-FFF2-40B4-BE49-F238E27FC236}">
                <a16:creationId xmlns:a16="http://schemas.microsoft.com/office/drawing/2014/main" id="{0EFA39D9-942A-49EF-8F6D-8D2DAD085C46}"/>
              </a:ext>
            </a:extLst>
          </p:cNvPr>
          <p:cNvPicPr>
            <a:picLocks noChangeAspect="1"/>
          </p:cNvPicPr>
          <p:nvPr/>
        </p:nvPicPr>
        <p:blipFill rotWithShape="1">
          <a:blip r:embed="rId2"/>
          <a:srcRect l="5051" r="32839"/>
          <a:stretch/>
        </p:blipFill>
        <p:spPr>
          <a:xfrm>
            <a:off x="4619543" y="10"/>
            <a:ext cx="7572457" cy="6857990"/>
          </a:xfrm>
          <a:prstGeom prst="rect">
            <a:avLst/>
          </a:prstGeom>
        </p:spPr>
      </p:pic>
    </p:spTree>
    <p:extLst>
      <p:ext uri="{BB962C8B-B14F-4D97-AF65-F5344CB8AC3E}">
        <p14:creationId xmlns:p14="http://schemas.microsoft.com/office/powerpoint/2010/main" val="24723389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DA12E-204C-4B21-AE3A-F39CFE1EC764}"/>
              </a:ext>
            </a:extLst>
          </p:cNvPr>
          <p:cNvSpPr>
            <a:spLocks noGrp="1"/>
          </p:cNvSpPr>
          <p:nvPr>
            <p:ph type="title"/>
          </p:nvPr>
        </p:nvSpPr>
        <p:spPr>
          <a:xfrm>
            <a:off x="649224" y="645106"/>
            <a:ext cx="3650279" cy="1259894"/>
          </a:xfrm>
        </p:spPr>
        <p:txBody>
          <a:bodyPr>
            <a:normAutofit/>
          </a:bodyPr>
          <a:lstStyle/>
          <a:p>
            <a:r>
              <a:rPr lang="en-US"/>
              <a:t>Some of our Quotes</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2A172C2-2BCB-4BE1-B7B3-6155571804D5}"/>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a:t>"Think Different" (Apples Slogan). -</a:t>
            </a:r>
            <a:r>
              <a:rPr lang="en-US" err="1"/>
              <a:t>Kaelob</a:t>
            </a:r>
            <a:r>
              <a:rPr lang="en-US"/>
              <a:t> Reinert</a:t>
            </a:r>
          </a:p>
        </p:txBody>
      </p:sp>
      <p:pic>
        <p:nvPicPr>
          <p:cNvPr id="7" name="Picture 4">
            <a:extLst>
              <a:ext uri="{FF2B5EF4-FFF2-40B4-BE49-F238E27FC236}">
                <a16:creationId xmlns:a16="http://schemas.microsoft.com/office/drawing/2014/main" id="{C61125C4-9A7C-423E-A8F3-F4128396FF2E}"/>
              </a:ext>
            </a:extLst>
          </p:cNvPr>
          <p:cNvPicPr>
            <a:picLocks noChangeAspect="1"/>
          </p:cNvPicPr>
          <p:nvPr/>
        </p:nvPicPr>
        <p:blipFill rotWithShape="1">
          <a:blip r:embed="rId2"/>
          <a:srcRect l="19281" r="6257" b="1"/>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12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video game&#10;&#10;Description generated with high confidence">
            <a:extLst>
              <a:ext uri="{FF2B5EF4-FFF2-40B4-BE49-F238E27FC236}">
                <a16:creationId xmlns:a16="http://schemas.microsoft.com/office/drawing/2014/main" id="{8D02F7F3-9594-4494-9656-F82FAA3D40FF}"/>
              </a:ext>
            </a:extLst>
          </p:cNvPr>
          <p:cNvPicPr>
            <a:picLocks noChangeAspect="1"/>
          </p:cNvPicPr>
          <p:nvPr/>
        </p:nvPicPr>
        <p:blipFill>
          <a:blip r:embed="rId2"/>
          <a:stretch>
            <a:fillRect/>
          </a:stretch>
        </p:blipFill>
        <p:spPr>
          <a:xfrm>
            <a:off x="-5749" y="-3379"/>
            <a:ext cx="12649198" cy="6879135"/>
          </a:xfrm>
          <a:prstGeom prst="rect">
            <a:avLst/>
          </a:prstGeom>
        </p:spPr>
      </p:pic>
    </p:spTree>
    <p:extLst>
      <p:ext uri="{BB962C8B-B14F-4D97-AF65-F5344CB8AC3E}">
        <p14:creationId xmlns:p14="http://schemas.microsoft.com/office/powerpoint/2010/main" val="405988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05AE-7385-4E07-B53C-EE37FE694F62}"/>
              </a:ext>
            </a:extLst>
          </p:cNvPr>
          <p:cNvSpPr>
            <a:spLocks noGrp="1"/>
          </p:cNvSpPr>
          <p:nvPr>
            <p:ph type="title"/>
          </p:nvPr>
        </p:nvSpPr>
        <p:spPr>
          <a:xfrm>
            <a:off x="2592925" y="624110"/>
            <a:ext cx="8911687" cy="1280890"/>
          </a:xfrm>
        </p:spPr>
        <p:txBody>
          <a:bodyPr/>
          <a:lstStyle/>
          <a:p>
            <a:r>
              <a:rPr lang="en-US"/>
              <a:t>Quote by Jeff</a:t>
            </a:r>
          </a:p>
        </p:txBody>
      </p:sp>
      <p:pic>
        <p:nvPicPr>
          <p:cNvPr id="4" name="Picture 4" descr="A picture containing toy, LEGO&#10;&#10;Description generated with very high confidence">
            <a:extLst>
              <a:ext uri="{FF2B5EF4-FFF2-40B4-BE49-F238E27FC236}">
                <a16:creationId xmlns:a16="http://schemas.microsoft.com/office/drawing/2014/main" id="{CBC0407F-9C7F-4614-B804-FEA696791D3E}"/>
              </a:ext>
            </a:extLst>
          </p:cNvPr>
          <p:cNvPicPr>
            <a:picLocks noGrp="1" noChangeAspect="1"/>
          </p:cNvPicPr>
          <p:nvPr>
            <p:ph idx="1"/>
          </p:nvPr>
        </p:nvPicPr>
        <p:blipFill>
          <a:blip r:embed="rId2"/>
          <a:stretch>
            <a:fillRect/>
          </a:stretch>
        </p:blipFill>
        <p:spPr>
          <a:xfrm>
            <a:off x="4279911" y="1429110"/>
            <a:ext cx="7704982" cy="4323961"/>
          </a:xfrm>
          <a:prstGeom prst="rect">
            <a:avLst/>
          </a:prstGeom>
        </p:spPr>
      </p:pic>
      <p:pic>
        <p:nvPicPr>
          <p:cNvPr id="3" name="Picture 4" descr="A screenshot of a cell phone&#10;&#10;Description generated with very high confidence">
            <a:extLst>
              <a:ext uri="{FF2B5EF4-FFF2-40B4-BE49-F238E27FC236}">
                <a16:creationId xmlns:a16="http://schemas.microsoft.com/office/drawing/2014/main" id="{839926DD-69DB-4363-8B4A-F20F24040FDC}"/>
              </a:ext>
            </a:extLst>
          </p:cNvPr>
          <p:cNvPicPr>
            <a:picLocks noChangeAspect="1"/>
          </p:cNvPicPr>
          <p:nvPr/>
        </p:nvPicPr>
        <p:blipFill>
          <a:blip r:embed="rId3"/>
          <a:stretch>
            <a:fillRect/>
          </a:stretch>
        </p:blipFill>
        <p:spPr>
          <a:xfrm>
            <a:off x="209908" y="1429329"/>
            <a:ext cx="4525992" cy="5063267"/>
          </a:xfrm>
          <a:prstGeom prst="rect">
            <a:avLst/>
          </a:prstGeom>
        </p:spPr>
      </p:pic>
    </p:spTree>
    <p:extLst>
      <p:ext uri="{BB962C8B-B14F-4D97-AF65-F5344CB8AC3E}">
        <p14:creationId xmlns:p14="http://schemas.microsoft.com/office/powerpoint/2010/main" val="397212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5" name="Group 3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4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3" name="Rectangle 52">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20BA2729-DD1E-44B9-ADCE-7DCAC53C9F56}"/>
              </a:ext>
            </a:extLst>
          </p:cNvPr>
          <p:cNvPicPr>
            <a:picLocks noChangeAspect="1"/>
          </p:cNvPicPr>
          <p:nvPr/>
        </p:nvPicPr>
        <p:blipFill>
          <a:blip r:embed="rId2"/>
          <a:stretch>
            <a:fillRect/>
          </a:stretch>
        </p:blipFill>
        <p:spPr>
          <a:xfrm>
            <a:off x="643467" y="825416"/>
            <a:ext cx="10905066" cy="5207168"/>
          </a:xfrm>
          <a:prstGeom prst="rect">
            <a:avLst/>
          </a:prstGeom>
        </p:spPr>
      </p:pic>
    </p:spTree>
    <p:extLst>
      <p:ext uri="{BB962C8B-B14F-4D97-AF65-F5344CB8AC3E}">
        <p14:creationId xmlns:p14="http://schemas.microsoft.com/office/powerpoint/2010/main" val="622248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79212845CA16E4E9BA60BA173A40279" ma:contentTypeVersion="4" ma:contentTypeDescription="Create a new document." ma:contentTypeScope="" ma:versionID="ed5867e79d80bb8c01f08be49273d1ae">
  <xsd:schema xmlns:xsd="http://www.w3.org/2001/XMLSchema" xmlns:xs="http://www.w3.org/2001/XMLSchema" xmlns:p="http://schemas.microsoft.com/office/2006/metadata/properties" xmlns:ns2="a1375df2-51e9-48f2-b4d4-f89d90decf8f" targetNamespace="http://schemas.microsoft.com/office/2006/metadata/properties" ma:root="true" ma:fieldsID="4c9a6322b05ac7eb04199c171ea3bd6c" ns2:_="">
    <xsd:import namespace="a1375df2-51e9-48f2-b4d4-f89d90decf8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375df2-51e9-48f2-b4d4-f89d90decf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08DE40-BB1A-44DC-B0D8-DFE1D59116F5}">
  <ds:schemaRefs>
    <ds:schemaRef ds:uri="http://schemas.microsoft.com/sharepoint/v3/contenttype/forms"/>
  </ds:schemaRefs>
</ds:datastoreItem>
</file>

<file path=customXml/itemProps2.xml><?xml version="1.0" encoding="utf-8"?>
<ds:datastoreItem xmlns:ds="http://schemas.openxmlformats.org/officeDocument/2006/customXml" ds:itemID="{4C1B3246-8018-4EA1-9AC8-3E61DF41765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F960B2-9F95-49E1-857A-08DEFAA6F113}">
  <ds:schemaRefs>
    <ds:schemaRef ds:uri="a1375df2-51e9-48f2-b4d4-f89d90decf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Alphabet Project</vt:lpstr>
      <vt:lpstr>Letters Assigned</vt:lpstr>
      <vt:lpstr>Process</vt:lpstr>
      <vt:lpstr>Our Code</vt:lpstr>
      <vt:lpstr>The End of the Code</vt:lpstr>
      <vt:lpstr>Some of our Quotes</vt:lpstr>
      <vt:lpstr>PowerPoint Presentation</vt:lpstr>
      <vt:lpstr>Quote by Jeff</vt:lpstr>
      <vt:lpstr>PowerPoint Presentation</vt:lpstr>
      <vt:lpstr>Alondra's  Quote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Kaelob Reinert</dc:creator>
  <cp:revision>1</cp:revision>
  <dcterms:created xsi:type="dcterms:W3CDTF">2018-11-19T13:52:21Z</dcterms:created>
  <dcterms:modified xsi:type="dcterms:W3CDTF">2018-11-26T14:42:39Z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0x010100C79212845CA16E4E9BA60BA173A40279</vt:lpwstr>
  </property>
</Properties>
</file>