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5" r:id="rId6"/>
    <p:sldId id="257" r:id="rId7"/>
    <p:sldId id="258" r:id="rId8"/>
    <p:sldId id="259" r:id="rId9"/>
    <p:sldId id="260" r:id="rId10"/>
    <p:sldId id="261" r:id="rId11"/>
    <p:sldId id="264" r:id="rId12"/>
    <p:sldId id="266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ge Lukowski" userId="S::slukowg920@ops.org::08e98646-0560-4fd6-a4c6-64199bebcbc5" providerId="AD" clId="Web-{19D526F7-BAFA-4D5D-B376-A2684D0CD7DF}"/>
    <pc:docChg chg="addSld modSld">
      <pc:chgData name="Gage Lukowski" userId="S::slukowg920@ops.org::08e98646-0560-4fd6-a4c6-64199bebcbc5" providerId="AD" clId="Web-{19D526F7-BAFA-4D5D-B376-A2684D0CD7DF}" dt="2018-11-28T13:49:12.001" v="17" actId="1076"/>
      <pc:docMkLst>
        <pc:docMk/>
      </pc:docMkLst>
      <pc:sldChg chg="addSp delSp modSp new mod setBg">
        <pc:chgData name="Gage Lukowski" userId="S::slukowg920@ops.org::08e98646-0560-4fd6-a4c6-64199bebcbc5" providerId="AD" clId="Web-{19D526F7-BAFA-4D5D-B376-A2684D0CD7DF}" dt="2018-11-28T13:49:12.001" v="17" actId="1076"/>
        <pc:sldMkLst>
          <pc:docMk/>
          <pc:sldMk cId="729694135" sldId="266"/>
        </pc:sldMkLst>
        <pc:spChg chg="mod">
          <ac:chgData name="Gage Lukowski" userId="S::slukowg920@ops.org::08e98646-0560-4fd6-a4c6-64199bebcbc5" providerId="AD" clId="Web-{19D526F7-BAFA-4D5D-B376-A2684D0CD7DF}" dt="2018-11-28T13:48:46.657" v="13"/>
          <ac:spMkLst>
            <pc:docMk/>
            <pc:sldMk cId="729694135" sldId="266"/>
            <ac:spMk id="2" creationId="{38FBA0FE-3B1A-4850-8D77-13304DA556C0}"/>
          </ac:spMkLst>
        </pc:spChg>
        <pc:spChg chg="del">
          <ac:chgData name="Gage Lukowski" userId="S::slukowg920@ops.org::08e98646-0560-4fd6-a4c6-64199bebcbc5" providerId="AD" clId="Web-{19D526F7-BAFA-4D5D-B376-A2684D0CD7DF}" dt="2018-11-28T13:47:17.860" v="6"/>
          <ac:spMkLst>
            <pc:docMk/>
            <pc:sldMk cId="729694135" sldId="266"/>
            <ac:spMk id="3" creationId="{0939C2EE-486D-481F-89C2-C04C603D7109}"/>
          </ac:spMkLst>
        </pc:spChg>
        <pc:spChg chg="add del">
          <ac:chgData name="Gage Lukowski" userId="S::slukowg920@ops.org::08e98646-0560-4fd6-a4c6-64199bebcbc5" providerId="AD" clId="Web-{19D526F7-BAFA-4D5D-B376-A2684D0CD7DF}" dt="2018-11-28T13:48:46.657" v="13"/>
          <ac:spMkLst>
            <pc:docMk/>
            <pc:sldMk cId="729694135" sldId="266"/>
            <ac:spMk id="11" creationId="{765F4110-C0FC-4D61-ACD2-A7C950EAE908}"/>
          </ac:spMkLst>
        </pc:spChg>
        <pc:picChg chg="add mod ord">
          <ac:chgData name="Gage Lukowski" userId="S::slukowg920@ops.org::08e98646-0560-4fd6-a4c6-64199bebcbc5" providerId="AD" clId="Web-{19D526F7-BAFA-4D5D-B376-A2684D0CD7DF}" dt="2018-11-28T13:48:46.657" v="13"/>
          <ac:picMkLst>
            <pc:docMk/>
            <pc:sldMk cId="729694135" sldId="266"/>
            <ac:picMk id="4" creationId="{C0F576E5-ADB7-4CF3-A314-2F5DE20A6936}"/>
          </ac:picMkLst>
        </pc:picChg>
        <pc:picChg chg="add mod">
          <ac:chgData name="Gage Lukowski" userId="S::slukowg920@ops.org::08e98646-0560-4fd6-a4c6-64199bebcbc5" providerId="AD" clId="Web-{19D526F7-BAFA-4D5D-B376-A2684D0CD7DF}" dt="2018-11-28T13:49:12.001" v="17" actId="1076"/>
          <ac:picMkLst>
            <pc:docMk/>
            <pc:sldMk cId="729694135" sldId="266"/>
            <ac:picMk id="6" creationId="{72904639-57DA-47A0-BA49-B8A42DA56F07}"/>
          </ac:picMkLst>
        </pc:picChg>
        <pc:cxnChg chg="add del">
          <ac:chgData name="Gage Lukowski" userId="S::slukowg920@ops.org::08e98646-0560-4fd6-a4c6-64199bebcbc5" providerId="AD" clId="Web-{19D526F7-BAFA-4D5D-B376-A2684D0CD7DF}" dt="2018-11-28T13:48:46.657" v="13"/>
          <ac:cxnSpMkLst>
            <pc:docMk/>
            <pc:sldMk cId="729694135" sldId="266"/>
            <ac:cxnSpMk id="13" creationId="{CC94CBDB-A76C-499E-95AB-C0A049E3154E}"/>
          </ac:cxnSpMkLst>
        </pc:cxnChg>
      </pc:sldChg>
    </pc:docChg>
  </pc:docChgLst>
  <pc:docChgLst>
    <pc:chgData name="Gage Lukowski" userId="S::slukowg920@ops.org::08e98646-0560-4fd6-a4c6-64199bebcbc5" providerId="AD" clId="Web-{D226A391-37F8-477E-B445-6D72567835E4}"/>
    <pc:docChg chg="addSld modSld">
      <pc:chgData name="Gage Lukowski" userId="S::slukowg920@ops.org::08e98646-0560-4fd6-a4c6-64199bebcbc5" providerId="AD" clId="Web-{D226A391-37F8-477E-B445-6D72567835E4}" dt="2018-11-26T14:44:36.269" v="167"/>
      <pc:docMkLst>
        <pc:docMk/>
      </pc:docMkLst>
      <pc:sldChg chg="delSp modSp">
        <pc:chgData name="Gage Lukowski" userId="S::slukowg920@ops.org::08e98646-0560-4fd6-a4c6-64199bebcbc5" providerId="AD" clId="Web-{D226A391-37F8-477E-B445-6D72567835E4}" dt="2018-11-26T14:44:36.269" v="167"/>
        <pc:sldMkLst>
          <pc:docMk/>
          <pc:sldMk cId="109857222" sldId="256"/>
        </pc:sldMkLst>
        <pc:spChg chg="mod">
          <ac:chgData name="Gage Lukowski" userId="S::slukowg920@ops.org::08e98646-0560-4fd6-a4c6-64199bebcbc5" providerId="AD" clId="Web-{D226A391-37F8-477E-B445-6D72567835E4}" dt="2018-11-26T14:14:23.517" v="26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age Lukowski" userId="S::slukowg920@ops.org::08e98646-0560-4fd6-a4c6-64199bebcbc5" providerId="AD" clId="Web-{D226A391-37F8-477E-B445-6D72567835E4}" dt="2018-11-26T14:44:36.269" v="16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Gage Lukowski" userId="S::slukowg920@ops.org::08e98646-0560-4fd6-a4c6-64199bebcbc5" providerId="AD" clId="Web-{D226A391-37F8-477E-B445-6D72567835E4}" dt="2018-11-26T14:19:37.754" v="42" actId="1076"/>
        <pc:sldMkLst>
          <pc:docMk/>
          <pc:sldMk cId="2205045999" sldId="257"/>
        </pc:sldMkLst>
        <pc:spChg chg="mod">
          <ac:chgData name="Gage Lukowski" userId="S::slukowg920@ops.org::08e98646-0560-4fd6-a4c6-64199bebcbc5" providerId="AD" clId="Web-{D226A391-37F8-477E-B445-6D72567835E4}" dt="2018-11-26T14:14:34.580" v="31" actId="20577"/>
          <ac:spMkLst>
            <pc:docMk/>
            <pc:sldMk cId="2205045999" sldId="257"/>
            <ac:spMk id="2" creationId="{DC75DE8B-167E-408E-9E10-7920CBE53BB8}"/>
          </ac:spMkLst>
        </pc:spChg>
        <pc:spChg chg="del">
          <ac:chgData name="Gage Lukowski" userId="S::slukowg920@ops.org::08e98646-0560-4fd6-a4c6-64199bebcbc5" providerId="AD" clId="Web-{D226A391-37F8-477E-B445-6D72567835E4}" dt="2018-11-26T14:16:43.675" v="34"/>
          <ac:spMkLst>
            <pc:docMk/>
            <pc:sldMk cId="2205045999" sldId="257"/>
            <ac:spMk id="3" creationId="{EBDF24D7-3790-4637-B05F-B9B92D77B158}"/>
          </ac:spMkLst>
        </pc:spChg>
        <pc:picChg chg="add mod ord">
          <ac:chgData name="Gage Lukowski" userId="S::slukowg920@ops.org::08e98646-0560-4fd6-a4c6-64199bebcbc5" providerId="AD" clId="Web-{D226A391-37F8-477E-B445-6D72567835E4}" dt="2018-11-26T14:16:54.222" v="38" actId="1076"/>
          <ac:picMkLst>
            <pc:docMk/>
            <pc:sldMk cId="2205045999" sldId="257"/>
            <ac:picMk id="4" creationId="{29EB77D0-138A-48EC-BD07-442AAACC4DE0}"/>
          </ac:picMkLst>
        </pc:picChg>
        <pc:picChg chg="add mod">
          <ac:chgData name="Gage Lukowski" userId="S::slukowg920@ops.org::08e98646-0560-4fd6-a4c6-64199bebcbc5" providerId="AD" clId="Web-{D226A391-37F8-477E-B445-6D72567835E4}" dt="2018-11-26T14:19:37.754" v="42" actId="1076"/>
          <ac:picMkLst>
            <pc:docMk/>
            <pc:sldMk cId="2205045999" sldId="257"/>
            <ac:picMk id="6" creationId="{A0525BB5-3E2B-4114-8AC5-5CFD98D3DD8C}"/>
          </ac:picMkLst>
        </pc:picChg>
      </pc:sldChg>
      <pc:sldChg chg="addSp delSp modSp new">
        <pc:chgData name="Gage Lukowski" userId="S::slukowg920@ops.org::08e98646-0560-4fd6-a4c6-64199bebcbc5" providerId="AD" clId="Web-{D226A391-37F8-477E-B445-6D72567835E4}" dt="2018-11-26T14:22:13.647" v="59" actId="1076"/>
        <pc:sldMkLst>
          <pc:docMk/>
          <pc:sldMk cId="3478732105" sldId="258"/>
        </pc:sldMkLst>
        <pc:spChg chg="mod">
          <ac:chgData name="Gage Lukowski" userId="S::slukowg920@ops.org::08e98646-0560-4fd6-a4c6-64199bebcbc5" providerId="AD" clId="Web-{D226A391-37F8-477E-B445-6D72567835E4}" dt="2018-11-26T14:19:58.786" v="50" actId="20577"/>
          <ac:spMkLst>
            <pc:docMk/>
            <pc:sldMk cId="3478732105" sldId="258"/>
            <ac:spMk id="2" creationId="{8607AFD7-8B69-4E3E-8818-C0917F71C5BD}"/>
          </ac:spMkLst>
        </pc:spChg>
        <pc:spChg chg="del">
          <ac:chgData name="Gage Lukowski" userId="S::slukowg920@ops.org::08e98646-0560-4fd6-a4c6-64199bebcbc5" providerId="AD" clId="Web-{D226A391-37F8-477E-B445-6D72567835E4}" dt="2018-11-26T14:21:05.396" v="52"/>
          <ac:spMkLst>
            <pc:docMk/>
            <pc:sldMk cId="3478732105" sldId="258"/>
            <ac:spMk id="3" creationId="{E8E766C5-A58E-40B7-BA19-00CC2E3851E0}"/>
          </ac:spMkLst>
        </pc:spChg>
        <pc:picChg chg="add mod ord">
          <ac:chgData name="Gage Lukowski" userId="S::slukowg920@ops.org::08e98646-0560-4fd6-a4c6-64199bebcbc5" providerId="AD" clId="Web-{D226A391-37F8-477E-B445-6D72567835E4}" dt="2018-11-26T14:21:19.271" v="55" actId="1076"/>
          <ac:picMkLst>
            <pc:docMk/>
            <pc:sldMk cId="3478732105" sldId="258"/>
            <ac:picMk id="4" creationId="{766D2B40-CD30-48D1-B8DB-B07FCCC27636}"/>
          </ac:picMkLst>
        </pc:picChg>
        <pc:picChg chg="add mod">
          <ac:chgData name="Gage Lukowski" userId="S::slukowg920@ops.org::08e98646-0560-4fd6-a4c6-64199bebcbc5" providerId="AD" clId="Web-{D226A391-37F8-477E-B445-6D72567835E4}" dt="2018-11-26T14:22:13.647" v="59" actId="1076"/>
          <ac:picMkLst>
            <pc:docMk/>
            <pc:sldMk cId="3478732105" sldId="258"/>
            <ac:picMk id="6" creationId="{8E2F15D0-D2DC-46C5-AC1A-3F3A5EBC94C2}"/>
          </ac:picMkLst>
        </pc:picChg>
      </pc:sldChg>
      <pc:sldChg chg="addSp delSp modSp new">
        <pc:chgData name="Gage Lukowski" userId="S::slukowg920@ops.org::08e98646-0560-4fd6-a4c6-64199bebcbc5" providerId="AD" clId="Web-{D226A391-37F8-477E-B445-6D72567835E4}" dt="2018-11-26T14:25:31.148" v="80" actId="1076"/>
        <pc:sldMkLst>
          <pc:docMk/>
          <pc:sldMk cId="1686124122" sldId="259"/>
        </pc:sldMkLst>
        <pc:spChg chg="mod">
          <ac:chgData name="Gage Lukowski" userId="S::slukowg920@ops.org::08e98646-0560-4fd6-a4c6-64199bebcbc5" providerId="AD" clId="Web-{D226A391-37F8-477E-B445-6D72567835E4}" dt="2018-11-26T14:25:21.945" v="75" actId="20577"/>
          <ac:spMkLst>
            <pc:docMk/>
            <pc:sldMk cId="1686124122" sldId="259"/>
            <ac:spMk id="2" creationId="{479ECB5D-1562-4E48-9F76-24BCFE9D0E45}"/>
          </ac:spMkLst>
        </pc:spChg>
        <pc:spChg chg="del">
          <ac:chgData name="Gage Lukowski" userId="S::slukowg920@ops.org::08e98646-0560-4fd6-a4c6-64199bebcbc5" providerId="AD" clId="Web-{D226A391-37F8-477E-B445-6D72567835E4}" dt="2018-11-26T14:22:43.381" v="66"/>
          <ac:spMkLst>
            <pc:docMk/>
            <pc:sldMk cId="1686124122" sldId="259"/>
            <ac:spMk id="3" creationId="{7F6B5D78-1B04-413E-BA2C-8F0C454A25E6}"/>
          </ac:spMkLst>
        </pc:spChg>
        <pc:picChg chg="add mod ord modCrop">
          <ac:chgData name="Gage Lukowski" userId="S::slukowg920@ops.org::08e98646-0560-4fd6-a4c6-64199bebcbc5" providerId="AD" clId="Web-{D226A391-37F8-477E-B445-6D72567835E4}" dt="2018-11-26T14:23:16.491" v="72" actId="1076"/>
          <ac:picMkLst>
            <pc:docMk/>
            <pc:sldMk cId="1686124122" sldId="259"/>
            <ac:picMk id="4" creationId="{00FF7726-E87F-499B-AA53-FB8CCF631ED9}"/>
          </ac:picMkLst>
        </pc:picChg>
        <pc:picChg chg="add mod">
          <ac:chgData name="Gage Lukowski" userId="S::slukowg920@ops.org::08e98646-0560-4fd6-a4c6-64199bebcbc5" providerId="AD" clId="Web-{D226A391-37F8-477E-B445-6D72567835E4}" dt="2018-11-26T14:25:31.148" v="80" actId="1076"/>
          <ac:picMkLst>
            <pc:docMk/>
            <pc:sldMk cId="1686124122" sldId="259"/>
            <ac:picMk id="6" creationId="{FBD1B505-59EC-47B9-9A2D-71BE7D239B3E}"/>
          </ac:picMkLst>
        </pc:picChg>
      </pc:sldChg>
      <pc:sldChg chg="addSp delSp modSp new">
        <pc:chgData name="Gage Lukowski" userId="S::slukowg920@ops.org::08e98646-0560-4fd6-a4c6-64199bebcbc5" providerId="AD" clId="Web-{D226A391-37F8-477E-B445-6D72567835E4}" dt="2018-11-26T14:27:07.290" v="90" actId="14100"/>
        <pc:sldMkLst>
          <pc:docMk/>
          <pc:sldMk cId="4235939583" sldId="260"/>
        </pc:sldMkLst>
        <pc:spChg chg="mod">
          <ac:chgData name="Gage Lukowski" userId="S::slukowg920@ops.org::08e98646-0560-4fd6-a4c6-64199bebcbc5" providerId="AD" clId="Web-{D226A391-37F8-477E-B445-6D72567835E4}" dt="2018-11-26T14:25:41.180" v="82" actId="20577"/>
          <ac:spMkLst>
            <pc:docMk/>
            <pc:sldMk cId="4235939583" sldId="260"/>
            <ac:spMk id="2" creationId="{BAF465D8-08CF-4A09-808C-EE3DB5A0F921}"/>
          </ac:spMkLst>
        </pc:spChg>
        <pc:spChg chg="del">
          <ac:chgData name="Gage Lukowski" userId="S::slukowg920@ops.org::08e98646-0560-4fd6-a4c6-64199bebcbc5" providerId="AD" clId="Web-{D226A391-37F8-477E-B445-6D72567835E4}" dt="2018-11-26T14:25:52.758" v="85"/>
          <ac:spMkLst>
            <pc:docMk/>
            <pc:sldMk cId="4235939583" sldId="260"/>
            <ac:spMk id="3" creationId="{89D5F0F8-675B-4AB4-ADC6-1FFDDAD6253A}"/>
          </ac:spMkLst>
        </pc:spChg>
        <pc:picChg chg="add mod ord">
          <ac:chgData name="Gage Lukowski" userId="S::slukowg920@ops.org::08e98646-0560-4fd6-a4c6-64199bebcbc5" providerId="AD" clId="Web-{D226A391-37F8-477E-B445-6D72567835E4}" dt="2018-11-26T14:25:58.367" v="87" actId="14100"/>
          <ac:picMkLst>
            <pc:docMk/>
            <pc:sldMk cId="4235939583" sldId="260"/>
            <ac:picMk id="4" creationId="{DBB41E57-1577-4A80-8E84-7070E9BB8898}"/>
          </ac:picMkLst>
        </pc:picChg>
        <pc:picChg chg="add mod">
          <ac:chgData name="Gage Lukowski" userId="S::slukowg920@ops.org::08e98646-0560-4fd6-a4c6-64199bebcbc5" providerId="AD" clId="Web-{D226A391-37F8-477E-B445-6D72567835E4}" dt="2018-11-26T14:27:07.290" v="90" actId="14100"/>
          <ac:picMkLst>
            <pc:docMk/>
            <pc:sldMk cId="4235939583" sldId="260"/>
            <ac:picMk id="6" creationId="{35AC8057-4143-4FAD-9095-19870A5CED8D}"/>
          </ac:picMkLst>
        </pc:picChg>
      </pc:sldChg>
      <pc:sldChg chg="addSp delSp modSp new">
        <pc:chgData name="Gage Lukowski" userId="S::slukowg920@ops.org::08e98646-0560-4fd6-a4c6-64199bebcbc5" providerId="AD" clId="Web-{D226A391-37F8-477E-B445-6D72567835E4}" dt="2018-11-26T14:39:41.453" v="136" actId="14100"/>
        <pc:sldMkLst>
          <pc:docMk/>
          <pc:sldMk cId="1174568756" sldId="261"/>
        </pc:sldMkLst>
        <pc:spChg chg="mod">
          <ac:chgData name="Gage Lukowski" userId="S::slukowg920@ops.org::08e98646-0560-4fd6-a4c6-64199bebcbc5" providerId="AD" clId="Web-{D226A391-37F8-477E-B445-6D72567835E4}" dt="2018-11-26T14:38:15.218" v="128" actId="20577"/>
          <ac:spMkLst>
            <pc:docMk/>
            <pc:sldMk cId="1174568756" sldId="261"/>
            <ac:spMk id="2" creationId="{C02FCA4E-7CF0-4B2D-9BF9-141CA82B26AB}"/>
          </ac:spMkLst>
        </pc:spChg>
        <pc:spChg chg="del">
          <ac:chgData name="Gage Lukowski" userId="S::slukowg920@ops.org::08e98646-0560-4fd6-a4c6-64199bebcbc5" providerId="AD" clId="Web-{D226A391-37F8-477E-B445-6D72567835E4}" dt="2018-11-26T14:38:16.577" v="130"/>
          <ac:spMkLst>
            <pc:docMk/>
            <pc:sldMk cId="1174568756" sldId="261"/>
            <ac:spMk id="3" creationId="{C2B9D02A-EB19-4BE7-A010-2A7C34C9E7CD}"/>
          </ac:spMkLst>
        </pc:spChg>
        <pc:picChg chg="add mod ord">
          <ac:chgData name="Gage Lukowski" userId="S::slukowg920@ops.org::08e98646-0560-4fd6-a4c6-64199bebcbc5" providerId="AD" clId="Web-{D226A391-37F8-477E-B445-6D72567835E4}" dt="2018-11-26T14:38:27.062" v="133" actId="1076"/>
          <ac:picMkLst>
            <pc:docMk/>
            <pc:sldMk cId="1174568756" sldId="261"/>
            <ac:picMk id="4" creationId="{A1608706-196C-4E22-A3F4-DDAFAB96F07E}"/>
          </ac:picMkLst>
        </pc:picChg>
        <pc:picChg chg="add mod">
          <ac:chgData name="Gage Lukowski" userId="S::slukowg920@ops.org::08e98646-0560-4fd6-a4c6-64199bebcbc5" providerId="AD" clId="Web-{D226A391-37F8-477E-B445-6D72567835E4}" dt="2018-11-26T14:39:41.453" v="136" actId="14100"/>
          <ac:picMkLst>
            <pc:docMk/>
            <pc:sldMk cId="1174568756" sldId="261"/>
            <ac:picMk id="6" creationId="{E5351979-3620-4EC8-A856-2830DE9727B6}"/>
          </ac:picMkLst>
        </pc:picChg>
      </pc:sldChg>
      <pc:sldChg chg="addSp delSp modSp new">
        <pc:chgData name="Gage Lukowski" userId="S::slukowg920@ops.org::08e98646-0560-4fd6-a4c6-64199bebcbc5" providerId="AD" clId="Web-{D226A391-37F8-477E-B445-6D72567835E4}" dt="2018-11-26T14:34:38.419" v="122" actId="20577"/>
        <pc:sldMkLst>
          <pc:docMk/>
          <pc:sldMk cId="999094388" sldId="262"/>
        </pc:sldMkLst>
        <pc:spChg chg="mod">
          <ac:chgData name="Gage Lukowski" userId="S::slukowg920@ops.org::08e98646-0560-4fd6-a4c6-64199bebcbc5" providerId="AD" clId="Web-{D226A391-37F8-477E-B445-6D72567835E4}" dt="2018-11-26T14:34:38.419" v="122" actId="20577"/>
          <ac:spMkLst>
            <pc:docMk/>
            <pc:sldMk cId="999094388" sldId="262"/>
            <ac:spMk id="2" creationId="{1D648951-0001-44FB-BBA4-352F995C7CF3}"/>
          </ac:spMkLst>
        </pc:spChg>
        <pc:spChg chg="del">
          <ac:chgData name="Gage Lukowski" userId="S::slukowg920@ops.org::08e98646-0560-4fd6-a4c6-64199bebcbc5" providerId="AD" clId="Web-{D226A391-37F8-477E-B445-6D72567835E4}" dt="2018-11-26T14:32:28.965" v="93"/>
          <ac:spMkLst>
            <pc:docMk/>
            <pc:sldMk cId="999094388" sldId="262"/>
            <ac:spMk id="3" creationId="{C7E9ABA5-EA4A-4D59-8404-1FA61B9D97D1}"/>
          </ac:spMkLst>
        </pc:spChg>
        <pc:picChg chg="add mod ord">
          <ac:chgData name="Gage Lukowski" userId="S::slukowg920@ops.org::08e98646-0560-4fd6-a4c6-64199bebcbc5" providerId="AD" clId="Web-{D226A391-37F8-477E-B445-6D72567835E4}" dt="2018-11-26T14:32:38.027" v="97" actId="1076"/>
          <ac:picMkLst>
            <pc:docMk/>
            <pc:sldMk cId="999094388" sldId="262"/>
            <ac:picMk id="4" creationId="{734C48C8-C7BC-43F0-B9E9-5CF8FEDF0A5C}"/>
          </ac:picMkLst>
        </pc:picChg>
      </pc:sldChg>
      <pc:sldChg chg="addSp delSp modSp new mod setBg">
        <pc:chgData name="Gage Lukowski" userId="S::slukowg920@ops.org::08e98646-0560-4fd6-a4c6-64199bebcbc5" providerId="AD" clId="Web-{D226A391-37F8-477E-B445-6D72567835E4}" dt="2018-11-26T14:33:46.997" v="105"/>
        <pc:sldMkLst>
          <pc:docMk/>
          <pc:sldMk cId="2740120050" sldId="263"/>
        </pc:sldMkLst>
        <pc:spChg chg="mod">
          <ac:chgData name="Gage Lukowski" userId="S::slukowg920@ops.org::08e98646-0560-4fd6-a4c6-64199bebcbc5" providerId="AD" clId="Web-{D226A391-37F8-477E-B445-6D72567835E4}" dt="2018-11-26T14:33:46.997" v="105"/>
          <ac:spMkLst>
            <pc:docMk/>
            <pc:sldMk cId="2740120050" sldId="263"/>
            <ac:spMk id="2" creationId="{7C6F7AC4-5F37-4B29-A612-783E3265A74F}"/>
          </ac:spMkLst>
        </pc:spChg>
        <pc:spChg chg="del">
          <ac:chgData name="Gage Lukowski" userId="S::slukowg920@ops.org::08e98646-0560-4fd6-a4c6-64199bebcbc5" providerId="AD" clId="Web-{D226A391-37F8-477E-B445-6D72567835E4}" dt="2018-11-26T14:33:43.403" v="104"/>
          <ac:spMkLst>
            <pc:docMk/>
            <pc:sldMk cId="2740120050" sldId="263"/>
            <ac:spMk id="3" creationId="{DBD72E4D-4C60-48A3-A535-E65833E74B61}"/>
          </ac:spMkLst>
        </pc:spChg>
        <pc:spChg chg="add">
          <ac:chgData name="Gage Lukowski" userId="S::slukowg920@ops.org::08e98646-0560-4fd6-a4c6-64199bebcbc5" providerId="AD" clId="Web-{D226A391-37F8-477E-B445-6D72567835E4}" dt="2018-11-26T14:33:46.997" v="105"/>
          <ac:spMkLst>
            <pc:docMk/>
            <pc:sldMk cId="2740120050" sldId="263"/>
            <ac:spMk id="9" creationId="{AB45A142-4255-493C-8284-5D566C121B10}"/>
          </ac:spMkLst>
        </pc:spChg>
        <pc:picChg chg="add mod ord">
          <ac:chgData name="Gage Lukowski" userId="S::slukowg920@ops.org::08e98646-0560-4fd6-a4c6-64199bebcbc5" providerId="AD" clId="Web-{D226A391-37F8-477E-B445-6D72567835E4}" dt="2018-11-26T14:33:46.997" v="105"/>
          <ac:picMkLst>
            <pc:docMk/>
            <pc:sldMk cId="2740120050" sldId="263"/>
            <ac:picMk id="4" creationId="{07EFB476-D7B2-4069-8C80-5E92E6252A09}"/>
          </ac:picMkLst>
        </pc:picChg>
        <pc:cxnChg chg="add">
          <ac:chgData name="Gage Lukowski" userId="S::slukowg920@ops.org::08e98646-0560-4fd6-a4c6-64199bebcbc5" providerId="AD" clId="Web-{D226A391-37F8-477E-B445-6D72567835E4}" dt="2018-11-26T14:33:46.997" v="105"/>
          <ac:cxnSpMkLst>
            <pc:docMk/>
            <pc:sldMk cId="2740120050" sldId="263"/>
            <ac:cxnSpMk id="11" creationId="{38FB9660-F42F-4313-BBC4-47C007FE484C}"/>
          </ac:cxnSpMkLst>
        </pc:cxnChg>
      </pc:sldChg>
      <pc:sldChg chg="addSp delSp modSp new">
        <pc:chgData name="Gage Lukowski" userId="S::slukowg920@ops.org::08e98646-0560-4fd6-a4c6-64199bebcbc5" providerId="AD" clId="Web-{D226A391-37F8-477E-B445-6D72567835E4}" dt="2018-11-26T14:44:13.190" v="166" actId="1076"/>
        <pc:sldMkLst>
          <pc:docMk/>
          <pc:sldMk cId="1415230100" sldId="264"/>
        </pc:sldMkLst>
        <pc:spChg chg="mod">
          <ac:chgData name="Gage Lukowski" userId="S::slukowg920@ops.org::08e98646-0560-4fd6-a4c6-64199bebcbc5" providerId="AD" clId="Web-{D226A391-37F8-477E-B445-6D72567835E4}" dt="2018-11-26T14:39:59.657" v="140" actId="20577"/>
          <ac:spMkLst>
            <pc:docMk/>
            <pc:sldMk cId="1415230100" sldId="264"/>
            <ac:spMk id="2" creationId="{45483963-0D23-4D76-B407-BA595F8B149C}"/>
          </ac:spMkLst>
        </pc:spChg>
        <pc:spChg chg="del">
          <ac:chgData name="Gage Lukowski" userId="S::slukowg920@ops.org::08e98646-0560-4fd6-a4c6-64199bebcbc5" providerId="AD" clId="Web-{D226A391-37F8-477E-B445-6D72567835E4}" dt="2018-11-26T14:40:32.454" v="143"/>
          <ac:spMkLst>
            <pc:docMk/>
            <pc:sldMk cId="1415230100" sldId="264"/>
            <ac:spMk id="3" creationId="{6A4C1774-9792-4C27-9D90-FA8773ADC04D}"/>
          </ac:spMkLst>
        </pc:spChg>
        <pc:spChg chg="add del mod">
          <ac:chgData name="Gage Lukowski" userId="S::slukowg920@ops.org::08e98646-0560-4fd6-a4c6-64199bebcbc5" providerId="AD" clId="Web-{D226A391-37F8-477E-B445-6D72567835E4}" dt="2018-11-26T14:43:01.439" v="152"/>
          <ac:spMkLst>
            <pc:docMk/>
            <pc:sldMk cId="1415230100" sldId="264"/>
            <ac:spMk id="9" creationId="{DA12F5D3-BFC9-4D31-BB8D-A07FB087F128}"/>
          </ac:spMkLst>
        </pc:spChg>
        <pc:picChg chg="add del mod ord">
          <ac:chgData name="Gage Lukowski" userId="S::slukowg920@ops.org::08e98646-0560-4fd6-a4c6-64199bebcbc5" providerId="AD" clId="Web-{D226A391-37F8-477E-B445-6D72567835E4}" dt="2018-11-26T14:42:55.018" v="148"/>
          <ac:picMkLst>
            <pc:docMk/>
            <pc:sldMk cId="1415230100" sldId="264"/>
            <ac:picMk id="4" creationId="{421481E1-3087-4316-B68B-17124138D025}"/>
          </ac:picMkLst>
        </pc:picChg>
        <pc:picChg chg="add mod">
          <ac:chgData name="Gage Lukowski" userId="S::slukowg920@ops.org::08e98646-0560-4fd6-a4c6-64199bebcbc5" providerId="AD" clId="Web-{D226A391-37F8-477E-B445-6D72567835E4}" dt="2018-11-26T14:44:00.971" v="160" actId="1076"/>
          <ac:picMkLst>
            <pc:docMk/>
            <pc:sldMk cId="1415230100" sldId="264"/>
            <ac:picMk id="6" creationId="{2DDC84EE-3086-42FA-A689-2DAB246C2A14}"/>
          </ac:picMkLst>
        </pc:picChg>
        <pc:picChg chg="add mod">
          <ac:chgData name="Gage Lukowski" userId="S::slukowg920@ops.org::08e98646-0560-4fd6-a4c6-64199bebcbc5" providerId="AD" clId="Web-{D226A391-37F8-477E-B445-6D72567835E4}" dt="2018-11-26T14:44:13.190" v="166" actId="1076"/>
          <ac:picMkLst>
            <pc:docMk/>
            <pc:sldMk cId="1415230100" sldId="264"/>
            <ac:picMk id="10" creationId="{097226B0-E55B-49E4-9A45-C3C255174CC6}"/>
          </ac:picMkLst>
        </pc:picChg>
      </pc:sldChg>
    </pc:docChg>
  </pc:docChgLst>
  <pc:docChgLst>
    <pc:chgData clId="Web-{D226A391-37F8-477E-B445-6D72567835E4}"/>
    <pc:docChg chg="modSld">
      <pc:chgData name="" userId="" providerId="" clId="Web-{D226A391-37F8-477E-B445-6D72567835E4}" dt="2018-11-26T14:13:44.532" v="2" actId="20577"/>
      <pc:docMkLst>
        <pc:docMk/>
      </pc:docMkLst>
      <pc:sldChg chg="modSp">
        <pc:chgData name="" userId="" providerId="" clId="Web-{D226A391-37F8-477E-B445-6D72567835E4}" dt="2018-11-26T14:13:42.845" v="0" actId="20577"/>
        <pc:sldMkLst>
          <pc:docMk/>
          <pc:sldMk cId="109857222" sldId="256"/>
        </pc:sldMkLst>
        <pc:spChg chg="mod">
          <ac:chgData name="" userId="" providerId="" clId="Web-{D226A391-37F8-477E-B445-6D72567835E4}" dt="2018-11-26T14:13:42.845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Gage's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8951-0001-44FB-BBA4-352F995C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Kevins</a:t>
            </a:r>
            <a:r>
              <a:rPr lang="en-US">
                <a:cs typeface="Calibri Light"/>
              </a:rPr>
              <a:t> name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4C48C8-C7BC-43F0-B9E9-5CF8FEDF0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84" y="2106718"/>
            <a:ext cx="11784580" cy="393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F7AC4-5F37-4B29-A612-783E3265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EFB476-D7B2-4069-8C80-5E92E6252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127" y="492573"/>
            <a:ext cx="520093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01CB-889E-4332-B38E-AF4D15DB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741D-F241-408F-9C11-687852E4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picked letters</a:t>
            </a:r>
          </a:p>
          <a:p>
            <a:r>
              <a:rPr lang="en-US">
                <a:cs typeface="Calibri"/>
              </a:rPr>
              <a:t>We made letters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11x11 to account for odd letters</a:t>
            </a:r>
          </a:p>
        </p:txBody>
      </p:sp>
    </p:spTree>
    <p:extLst>
      <p:ext uri="{BB962C8B-B14F-4D97-AF65-F5344CB8AC3E}">
        <p14:creationId xmlns:p14="http://schemas.microsoft.com/office/powerpoint/2010/main" val="240826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DE8B-167E-408E-9E10-7920CBE5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Kevin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EB77D0-138A-48EC-BD07-442AAACC4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845" y="2595548"/>
            <a:ext cx="6322083" cy="2222020"/>
          </a:xfrm>
          <a:prstGeom prst="rect">
            <a:avLst/>
          </a:prstGeom>
        </p:spPr>
      </p:pic>
      <p:pic>
        <p:nvPicPr>
          <p:cNvPr id="6" name="Picture 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A0525BB5-3E2B-4114-8AC5-5CFD98D3D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102" y="1141562"/>
            <a:ext cx="3145343" cy="51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4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AFD7-8B69-4E3E-8818-C0917F71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Skyia</a:t>
            </a:r>
            <a:endParaRPr lang="en-US" err="1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6D2B40-CD30-48D1-B8DB-B07FCCC2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38" y="1866347"/>
            <a:ext cx="7203056" cy="365166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E2F15D0-D2DC-46C5-AC1A-3F3A5EBC9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230" y="915052"/>
            <a:ext cx="4008407" cy="50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3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CB5D-1562-4E48-9F76-24BCFE9D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Mark</a:t>
            </a:r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0FF7726-E87F-499B-AA53-FB8CCF631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152" r="29568" b="41584"/>
          <a:stretch/>
        </p:blipFill>
        <p:spPr>
          <a:xfrm>
            <a:off x="356752" y="2113172"/>
            <a:ext cx="6161539" cy="354919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BD1B505-59EC-47B9-9A2D-71BE7D23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22" y="852013"/>
            <a:ext cx="4109049" cy="54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2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65D8-08CF-4A09-808C-EE3DB5A0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Gage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B41E57-1577-4A80-8E84-7070E9BB8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15" y="1822765"/>
            <a:ext cx="5714101" cy="4400190"/>
          </a:xfrm>
          <a:prstGeom prst="rect">
            <a:avLst/>
          </a:prstGeom>
        </p:spPr>
      </p:pic>
      <p:pic>
        <p:nvPicPr>
          <p:cNvPr id="6" name="Picture 6" descr="A picture containing LEGO, toy, light&#10;&#10;Description generated with very high confidence">
            <a:extLst>
              <a:ext uri="{FF2B5EF4-FFF2-40B4-BE49-F238E27FC236}">
                <a16:creationId xmlns:a16="http://schemas.microsoft.com/office/drawing/2014/main" id="{35AC8057-4143-4FAD-9095-19870A5CE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87" y="368809"/>
            <a:ext cx="4856671" cy="58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3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CA4E-7CF0-4B2D-9BF9-141CA82B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Jack</a:t>
            </a:r>
            <a:endParaRPr lang="en-US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A1608706-196C-4E22-A3F4-DDAFAB96F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9549" y="362564"/>
            <a:ext cx="2572109" cy="6112893"/>
          </a:xfrm>
          <a:prstGeom prst="rect">
            <a:avLst/>
          </a:prstGeom>
        </p:spPr>
      </p:pic>
      <p:pic>
        <p:nvPicPr>
          <p:cNvPr id="6" name="Picture 6" descr="A picture containing indoor, text&#10;&#10;Description generated with high confidence">
            <a:extLst>
              <a:ext uri="{FF2B5EF4-FFF2-40B4-BE49-F238E27FC236}">
                <a16:creationId xmlns:a16="http://schemas.microsoft.com/office/drawing/2014/main" id="{E5351979-3620-4EC8-A856-2830DE972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2" y="1704144"/>
            <a:ext cx="6869501" cy="45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6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3963-0D23-4D76-B407-BA595F8B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Tavion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DC84EE-3086-42FA-A689-2DAB246C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21" y="2425280"/>
            <a:ext cx="6453458" cy="2122458"/>
          </a:xfrm>
          <a:prstGeom prst="rect">
            <a:avLst/>
          </a:prstGeom>
        </p:spPr>
      </p:pic>
      <p:pic>
        <p:nvPicPr>
          <p:cNvPr id="10" name="Picture 10" descr="A picture containing LEGO&#10;&#10;Description generated with high confidence">
            <a:extLst>
              <a:ext uri="{FF2B5EF4-FFF2-40B4-BE49-F238E27FC236}">
                <a16:creationId xmlns:a16="http://schemas.microsoft.com/office/drawing/2014/main" id="{097226B0-E55B-49E4-9A45-C3C255174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46" y="981974"/>
            <a:ext cx="4871048" cy="49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3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A0FE-3B1A-4850-8D77-13304DA5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err="1">
                <a:cs typeface="Calibri Light"/>
              </a:rPr>
              <a:t>Zakina</a:t>
            </a:r>
            <a:endParaRPr lang="en-US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0F576E5-ADB7-4CF3-A314-2F5DE20A6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66" y="3132003"/>
            <a:ext cx="6415536" cy="237118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2904639-57DA-47A0-BA49-B8A42DA5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23" y="434679"/>
            <a:ext cx="4626633" cy="62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9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9212845CA16E4E9BA60BA173A40279" ma:contentTypeVersion="4" ma:contentTypeDescription="Create a new document." ma:contentTypeScope="" ma:versionID="ed5867e79d80bb8c01f08be49273d1ae">
  <xsd:schema xmlns:xsd="http://www.w3.org/2001/XMLSchema" xmlns:xs="http://www.w3.org/2001/XMLSchema" xmlns:p="http://schemas.microsoft.com/office/2006/metadata/properties" xmlns:ns2="a1375df2-51e9-48f2-b4d4-f89d90decf8f" targetNamespace="http://schemas.microsoft.com/office/2006/metadata/properties" ma:root="true" ma:fieldsID="4c9a6322b05ac7eb04199c171ea3bd6c" ns2:_="">
    <xsd:import namespace="a1375df2-51e9-48f2-b4d4-f89d90dec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75df2-51e9-48f2-b4d4-f89d90dec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B675BD-F221-4258-8D18-7470FDD983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4F700D-2839-4FCE-95A8-C5250F77D1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5ED365-7A0C-408C-98CB-B7C88E0AB398}">
  <ds:schemaRefs>
    <ds:schemaRef ds:uri="a1375df2-51e9-48f2-b4d4-f89d90decf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Gage's Group</vt:lpstr>
      <vt:lpstr>Process</vt:lpstr>
      <vt:lpstr>Kevin</vt:lpstr>
      <vt:lpstr>Skyia</vt:lpstr>
      <vt:lpstr>Mark</vt:lpstr>
      <vt:lpstr>Gage</vt:lpstr>
      <vt:lpstr>Jack</vt:lpstr>
      <vt:lpstr>Tavion</vt:lpstr>
      <vt:lpstr>Zakina</vt:lpstr>
      <vt:lpstr>Kevins name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2018-11-28T14:15:57Z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0x010100C79212845CA16E4E9BA60BA173A40279</vt:lpwstr>
  </property>
</Properties>
</file>