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5"/>
  </p:handoutMasterIdLst>
  <p:sldIdLst>
    <p:sldId id="256" r:id="rId2"/>
    <p:sldId id="325" r:id="rId3"/>
    <p:sldId id="324" r:id="rId4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44" autoAdjust="0"/>
  </p:normalViewPr>
  <p:slideViewPr>
    <p:cSldViewPr snapToGrid="0">
      <p:cViewPr varScale="1">
        <p:scale>
          <a:sx n="90" d="100"/>
          <a:sy n="90" d="100"/>
        </p:scale>
        <p:origin x="84" y="3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570" y="0"/>
            <a:ext cx="10239829" cy="1485900"/>
          </a:xfrm>
        </p:spPr>
        <p:txBody>
          <a:bodyPr/>
          <a:lstStyle/>
          <a:p>
            <a:r>
              <a:rPr lang="en-US" dirty="0" smtClean="0"/>
              <a:t>Items to address in your summative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971" y="769257"/>
            <a:ext cx="11459029" cy="6088743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Write up your daily logs in paragraph form to give an overview of your daily progress during this project</a:t>
            </a:r>
          </a:p>
          <a:p>
            <a:pPr lvl="1"/>
            <a:r>
              <a:rPr lang="en-US" sz="3000" dirty="0" smtClean="0"/>
              <a:t>For example: How did you select your project? What roles did each person play? What scale did you use? What were your daily/weekly gains? Did you work together, individual, both – how did you decide? </a:t>
            </a:r>
          </a:p>
          <a:p>
            <a:r>
              <a:rPr lang="en-US" sz="3000" dirty="0" smtClean="0"/>
              <a:t>What are you most proud of in terms of the project (please have each team member answer this from their perspective)? </a:t>
            </a:r>
            <a:r>
              <a:rPr lang="en-US" sz="3000" dirty="0"/>
              <a:t>B</a:t>
            </a:r>
            <a:r>
              <a:rPr lang="en-US" sz="3000" dirty="0" smtClean="0"/>
              <a:t>e specific.</a:t>
            </a:r>
          </a:p>
          <a:p>
            <a:pPr lvl="1"/>
            <a:r>
              <a:rPr lang="en-US" sz="3000" dirty="0"/>
              <a:t>Show a snippet of code, and image that this </a:t>
            </a:r>
            <a:r>
              <a:rPr lang="en-US" sz="3000" dirty="0" smtClean="0"/>
              <a:t>represents piece</a:t>
            </a:r>
          </a:p>
          <a:p>
            <a:r>
              <a:rPr lang="en-US" sz="3000" dirty="0" smtClean="0"/>
              <a:t>What </a:t>
            </a:r>
            <a:r>
              <a:rPr lang="en-US" sz="3000" dirty="0"/>
              <a:t>was the biggest obstacle your group/individual faced, and how did you overcome it? </a:t>
            </a:r>
            <a:endParaRPr lang="en-US" sz="3000" dirty="0" smtClean="0"/>
          </a:p>
          <a:p>
            <a:r>
              <a:rPr lang="en-US" sz="3000" dirty="0" smtClean="0"/>
              <a:t>If you could go back to day 1 of this project what would you change, and/or if you had more time what would you add?</a:t>
            </a:r>
          </a:p>
          <a:p>
            <a:r>
              <a:rPr lang="en-US" sz="3000" dirty="0" smtClean="0"/>
              <a:t>Add any additional info that you believe is relevant to the project.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1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351972"/>
            <a:ext cx="11350172" cy="1485900"/>
          </a:xfrm>
        </p:spPr>
        <p:txBody>
          <a:bodyPr>
            <a:normAutofit/>
          </a:bodyPr>
          <a:lstStyle/>
          <a:p>
            <a:r>
              <a:rPr lang="en-US" sz="4200" dirty="0" smtClean="0"/>
              <a:t>Items to address in your summative Presentation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0" y="1094922"/>
            <a:ext cx="11408229" cy="5421085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Walk us through your process for building your individual objects, while showing the screen shots of those objects and their code</a:t>
            </a:r>
          </a:p>
          <a:p>
            <a:pPr lvl="1"/>
            <a:r>
              <a:rPr lang="en-US" sz="3000" dirty="0" smtClean="0"/>
              <a:t>The person who build the object should describe it. </a:t>
            </a:r>
          </a:p>
          <a:p>
            <a:r>
              <a:rPr lang="en-US" sz="3000" dirty="0" smtClean="0"/>
              <a:t>Describe the code (in your own words… don’t read us the code)</a:t>
            </a:r>
          </a:p>
          <a:p>
            <a:pPr lvl="1"/>
            <a:r>
              <a:rPr lang="en-US" sz="3000" dirty="0" smtClean="0"/>
              <a:t>How did you build specific parts? What are you proud of about it? What was the biggest challenge? How did you address it?</a:t>
            </a:r>
          </a:p>
          <a:p>
            <a:r>
              <a:rPr lang="en-US" sz="3000" dirty="0" smtClean="0"/>
              <a:t>Show a screen shot of your overall finished product</a:t>
            </a:r>
          </a:p>
          <a:p>
            <a:pPr lvl="1"/>
            <a:r>
              <a:rPr lang="en-US" sz="3000" dirty="0" smtClean="0"/>
              <a:t>Point out where the pieces are that you described above</a:t>
            </a:r>
          </a:p>
          <a:p>
            <a:pPr lvl="1"/>
            <a:r>
              <a:rPr lang="en-US" sz="3000" dirty="0" smtClean="0"/>
              <a:t>How did you go about the process of bringing it all together? </a:t>
            </a:r>
          </a:p>
          <a:p>
            <a:r>
              <a:rPr lang="en-US" sz="3000" dirty="0" smtClean="0"/>
              <a:t>Discuss any other important info that you’d like to share about </a:t>
            </a:r>
            <a:r>
              <a:rPr lang="en-US" sz="3000" smtClean="0"/>
              <a:t>your project. </a:t>
            </a:r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6693</TotalTime>
  <Words>294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Franklin Gothic Book</vt:lpstr>
      <vt:lpstr>Crop</vt:lpstr>
      <vt:lpstr>Math analysis</vt:lpstr>
      <vt:lpstr>Items to address in your summative paper</vt:lpstr>
      <vt:lpstr>Items to address in your summative Presentation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191</cp:revision>
  <cp:lastPrinted>2017-11-14T19:34:19Z</cp:lastPrinted>
  <dcterms:created xsi:type="dcterms:W3CDTF">2017-08-21T18:28:24Z</dcterms:created>
  <dcterms:modified xsi:type="dcterms:W3CDTF">2019-04-05T12:48:56Z</dcterms:modified>
</cp:coreProperties>
</file>