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56" r:id="rId2"/>
    <p:sldId id="322" r:id="rId3"/>
    <p:sldId id="329" r:id="rId4"/>
    <p:sldId id="267" r:id="rId5"/>
    <p:sldId id="326" r:id="rId6"/>
    <p:sldId id="328" r:id="rId7"/>
    <p:sldId id="324" r:id="rId8"/>
    <p:sldId id="325" r:id="rId9"/>
    <p:sldId id="327" r:id="rId1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From Last Time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Summative</a:t>
            </a:r>
            <a:r>
              <a:rPr lang="en-US" dirty="0" smtClean="0"/>
              <a:t> going in grade book today]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I’ll be checking in Trello so you’ll have full time to work. </a:t>
            </a:r>
          </a:p>
          <a:p>
            <a:r>
              <a:rPr lang="en-US" sz="3400" dirty="0" smtClean="0"/>
              <a:t>I need to see </a:t>
            </a:r>
            <a:r>
              <a:rPr lang="en-US" sz="3400" b="1" u="sng" dirty="0" smtClean="0"/>
              <a:t>roles</a:t>
            </a:r>
            <a:r>
              <a:rPr lang="en-US" sz="3400" dirty="0" smtClean="0"/>
              <a:t>, and </a:t>
            </a:r>
            <a:r>
              <a:rPr lang="en-US" sz="3400" b="1" u="sng" dirty="0" smtClean="0"/>
              <a:t>deadlines</a:t>
            </a:r>
            <a:r>
              <a:rPr lang="en-US" sz="3400" dirty="0" smtClean="0"/>
              <a:t> for the 10 weeks. </a:t>
            </a:r>
            <a:endParaRPr lang="en-US" sz="3400" dirty="0"/>
          </a:p>
          <a:p>
            <a:r>
              <a:rPr lang="en-US" sz="3400" dirty="0" smtClean="0"/>
              <a:t>This weeks Daily Logs posted in TEAMS (formal write up next week).</a:t>
            </a:r>
          </a:p>
          <a:p>
            <a:r>
              <a:rPr lang="en-US" sz="3400" dirty="0" smtClean="0"/>
              <a:t>Specific goals for over this long weekend, and when you return to class next week. </a:t>
            </a:r>
          </a:p>
          <a:p>
            <a:r>
              <a:rPr lang="en-US" sz="3400" dirty="0" smtClean="0"/>
              <a:t>Post your code on TEAMS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688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Daily Log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Individual and Team Log… 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classes (you will already have these goals listed daily)</a:t>
            </a:r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Haves! </a:t>
            </a:r>
            <a:br>
              <a:rPr lang="en-US" dirty="0" smtClean="0"/>
            </a:br>
            <a:r>
              <a:rPr lang="en-US" dirty="0" smtClean="0"/>
              <a:t>Deadline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3943"/>
            <a:ext cx="9601200" cy="4579256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Clearly Defined Roles for Each Team Member (stated in your daily log)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b="1" dirty="0" smtClean="0"/>
              <a:t>post on teams or </a:t>
            </a:r>
            <a:r>
              <a:rPr lang="en-US" sz="3400" b="1" dirty="0" err="1" smtClean="0"/>
              <a:t>trello</a:t>
            </a:r>
            <a:r>
              <a:rPr lang="en-US" sz="3400" b="1" dirty="0" smtClean="0"/>
              <a:t>	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Completed Skeleton ‘Deadline’ (will be fluid, but needs all 10 weeks filled in for a goal) </a:t>
            </a:r>
          </a:p>
          <a:p>
            <a:pPr lvl="1"/>
            <a:r>
              <a:rPr lang="en-US" sz="3400" b="1" dirty="0" smtClean="0"/>
              <a:t>post </a:t>
            </a:r>
            <a:r>
              <a:rPr lang="en-US" sz="3400" b="1" dirty="0"/>
              <a:t>on </a:t>
            </a:r>
            <a:r>
              <a:rPr lang="en-US" sz="3400" b="1" dirty="0" smtClean="0"/>
              <a:t>teams or </a:t>
            </a:r>
            <a:r>
              <a:rPr lang="en-US" sz="3400" b="1" dirty="0" err="1" smtClean="0"/>
              <a:t>trell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Begin work on your week 2 goal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</a:t>
            </a:r>
            <a:r>
              <a:rPr lang="en-US" sz="3400" dirty="0" smtClean="0"/>
              <a:t>Begin coding initial functions</a:t>
            </a:r>
          </a:p>
          <a:p>
            <a:r>
              <a:rPr lang="en-US" sz="3400" dirty="0" smtClean="0"/>
              <a:t>Week </a:t>
            </a:r>
            <a:r>
              <a:rPr lang="en-US" sz="3400" dirty="0" smtClean="0"/>
              <a:t>3: </a:t>
            </a:r>
            <a:r>
              <a:rPr lang="en-US" sz="3400" dirty="0"/>
              <a:t>THIS WEEK OBJECTIVE</a:t>
            </a:r>
            <a:r>
              <a:rPr lang="en-US" sz="3400" dirty="0" smtClean="0"/>
              <a:t>!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[Thinking Ahead]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Minor check in today (3-5 minutes to ensure you’ll have something in for your summative)</a:t>
            </a:r>
            <a:endParaRPr lang="en-US" sz="3400" dirty="0" smtClean="0"/>
          </a:p>
          <a:p>
            <a:r>
              <a:rPr lang="en-US" sz="3400" dirty="0" smtClean="0"/>
              <a:t>Keep posting in Trello and/or TEAMS. </a:t>
            </a:r>
            <a:endParaRPr lang="en-US" sz="3400" dirty="0"/>
          </a:p>
          <a:p>
            <a:r>
              <a:rPr lang="en-US" sz="3400" b="1" i="1" u="sng" dirty="0" smtClean="0"/>
              <a:t>Daily Log two week write up will be due next time!</a:t>
            </a:r>
            <a:endParaRPr lang="en-US" sz="3400" b="1" i="1" u="sng" dirty="0" smtClean="0"/>
          </a:p>
          <a:p>
            <a:r>
              <a:rPr lang="en-US" sz="3400" dirty="0" smtClean="0"/>
              <a:t>Specific goals for </a:t>
            </a:r>
            <a:r>
              <a:rPr lang="en-US" sz="3400" dirty="0" smtClean="0"/>
              <a:t>this week, and next </a:t>
            </a:r>
            <a:endParaRPr lang="en-US" sz="3400" dirty="0" smtClean="0"/>
          </a:p>
          <a:p>
            <a:r>
              <a:rPr lang="en-US" sz="3400" dirty="0" smtClean="0"/>
              <a:t>Post your code on </a:t>
            </a:r>
            <a:r>
              <a:rPr lang="en-US" sz="3400" dirty="0" smtClean="0"/>
              <a:t>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332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Math analysis</vt:lpstr>
      <vt:lpstr>Major Project Groups</vt:lpstr>
      <vt:lpstr>From Last Time [Summative going in grade book today]</vt:lpstr>
      <vt:lpstr>Objective</vt:lpstr>
      <vt:lpstr>Daily Log Reflection</vt:lpstr>
      <vt:lpstr>Daily Logs Expanded: Individual and Team Log… 2 week write ups </vt:lpstr>
      <vt:lpstr>Today’s “Gameplan”… Must Haves!  Deadline TODAY</vt:lpstr>
      <vt:lpstr>Deadlines (submit to folder on teams)</vt:lpstr>
      <vt:lpstr>Daily One on One’s With Mr. Cuddy [Thinking Ahead]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141</cp:revision>
  <cp:lastPrinted>2017-11-14T19:34:19Z</cp:lastPrinted>
  <dcterms:created xsi:type="dcterms:W3CDTF">2017-08-21T18:28:24Z</dcterms:created>
  <dcterms:modified xsi:type="dcterms:W3CDTF">2018-02-20T19:45:40Z</dcterms:modified>
</cp:coreProperties>
</file>