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56" r:id="rId2"/>
    <p:sldId id="322" r:id="rId3"/>
    <p:sldId id="267" r:id="rId4"/>
    <p:sldId id="329" r:id="rId5"/>
    <p:sldId id="326" r:id="rId6"/>
    <p:sldId id="328" r:id="rId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57" d="100"/>
          <a:sy n="57" d="100"/>
        </p:scale>
        <p:origin x="52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968978"/>
          </a:xfrm>
        </p:spPr>
        <p:txBody>
          <a:bodyPr>
            <a:normAutofit/>
          </a:bodyPr>
          <a:lstStyle/>
          <a:p>
            <a:r>
              <a:rPr lang="en-US" dirty="0" smtClean="0"/>
              <a:t>Objective/To Do for Today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1.5 </a:t>
            </a:r>
            <a:r>
              <a:rPr lang="en-US" dirty="0" smtClean="0"/>
              <a:t>weeks to finish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9351"/>
            <a:ext cx="10820400" cy="30794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400" dirty="0" smtClean="0"/>
              <a:t>Implement  plan for rest of semester as discussed last class</a:t>
            </a:r>
          </a:p>
          <a:p>
            <a:pPr>
              <a:buFontTx/>
              <a:buChar char="-"/>
            </a:pPr>
            <a:r>
              <a:rPr lang="en-US" sz="3400" dirty="0" smtClean="0"/>
              <a:t>Essentially </a:t>
            </a:r>
            <a:r>
              <a:rPr lang="en-US" sz="3400" dirty="0" smtClean="0"/>
              <a:t>4 </a:t>
            </a:r>
            <a:r>
              <a:rPr lang="en-US" sz="3400" b="1" i="1" u="sng" dirty="0" smtClean="0"/>
              <a:t>class </a:t>
            </a:r>
            <a:r>
              <a:rPr lang="en-US" sz="3400" b="1" i="1" u="sng" dirty="0" smtClean="0"/>
              <a:t>periods left to complete </a:t>
            </a:r>
          </a:p>
          <a:p>
            <a:pPr>
              <a:buFontTx/>
              <a:buChar char="-"/>
            </a:pPr>
            <a:r>
              <a:rPr lang="en-US" sz="3400" dirty="0" smtClean="0"/>
              <a:t>Continue to </a:t>
            </a:r>
            <a:r>
              <a:rPr lang="en-US" sz="3400" dirty="0" smtClean="0"/>
              <a:t>build</a:t>
            </a:r>
          </a:p>
          <a:p>
            <a:pPr>
              <a:buFontTx/>
              <a:buChar char="-"/>
            </a:pPr>
            <a:r>
              <a:rPr lang="en-US" sz="3400" dirty="0" smtClean="0"/>
              <a:t>Finalize Presentation and Write Up</a:t>
            </a:r>
            <a:endParaRPr lang="en-US" sz="3400" dirty="0" smtClean="0"/>
          </a:p>
          <a:p>
            <a:pPr>
              <a:buFontTx/>
              <a:buChar char="-"/>
            </a:pPr>
            <a:endParaRPr lang="en-US" sz="3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4039" y="5464097"/>
            <a:ext cx="11516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If you are done: </a:t>
            </a:r>
          </a:p>
          <a:p>
            <a:r>
              <a:rPr lang="en-US" sz="3000" dirty="0" smtClean="0"/>
              <a:t>Challenge yourself to create a small object that we can 3D print today!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</a:t>
            </a:r>
            <a:r>
              <a:rPr lang="en-US" smtClean="0"/>
              <a:t>have for your Final.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38867"/>
            <a:ext cx="10593659" cy="507380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Final Organized Code</a:t>
            </a:r>
          </a:p>
          <a:p>
            <a:pPr lvl="1"/>
            <a:r>
              <a:rPr lang="en-US" sz="3000" dirty="0"/>
              <a:t>If in several different locations, at least have the files saved in a common </a:t>
            </a:r>
            <a:r>
              <a:rPr lang="en-US" sz="3000" dirty="0" smtClean="0"/>
              <a:t>folder</a:t>
            </a:r>
          </a:p>
          <a:p>
            <a:pPr lvl="1"/>
            <a:endParaRPr lang="en-US" sz="3000" dirty="0" smtClean="0"/>
          </a:p>
          <a:p>
            <a:r>
              <a:rPr lang="en-US" sz="3000" dirty="0" smtClean="0"/>
              <a:t>3+ page paper explaining the process (research, planning, coding, obstacles, </a:t>
            </a:r>
            <a:r>
              <a:rPr lang="en-US" sz="3000" dirty="0" err="1" smtClean="0"/>
              <a:t>etc</a:t>
            </a:r>
            <a:r>
              <a:rPr lang="en-US" sz="3000" dirty="0" smtClean="0"/>
              <a:t>) that each of you </a:t>
            </a:r>
            <a:r>
              <a:rPr lang="en-US" sz="3000" dirty="0" smtClean="0"/>
              <a:t>on the team </a:t>
            </a:r>
            <a:r>
              <a:rPr lang="en-US" sz="3000" dirty="0" smtClean="0"/>
              <a:t>took over the past several weeks (use your daily write ups to guide you)</a:t>
            </a:r>
          </a:p>
          <a:p>
            <a:pPr lvl="1"/>
            <a:r>
              <a:rPr lang="en-US" sz="3000" dirty="0" smtClean="0"/>
              <a:t>You only need one paper per group, but everyone’s roles need to be clearly outlined</a:t>
            </a:r>
          </a:p>
          <a:p>
            <a:pPr lvl="1"/>
            <a:endParaRPr lang="en-US" sz="3000" dirty="0" smtClean="0"/>
          </a:p>
          <a:p>
            <a:r>
              <a:rPr lang="en-US" sz="3000" dirty="0" smtClean="0"/>
              <a:t>Screen shots of your project rendered in </a:t>
            </a:r>
            <a:r>
              <a:rPr lang="en-US" sz="3000" dirty="0" err="1" smtClean="0"/>
              <a:t>Ldraw</a:t>
            </a:r>
            <a:r>
              <a:rPr lang="en-US" sz="3000" dirty="0" smtClean="0"/>
              <a:t> and/or LDD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039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422"/>
            <a:ext cx="9601200" cy="1485900"/>
          </a:xfrm>
        </p:spPr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9243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258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Math analysis</vt:lpstr>
      <vt:lpstr>Major Project Groups</vt:lpstr>
      <vt:lpstr>Objective/To Do for Today  1.5 weeks to finish projects</vt:lpstr>
      <vt:lpstr>Things to have for your Final. </vt:lpstr>
      <vt:lpstr>Daily Log Reflection</vt:lpstr>
      <vt:lpstr>Daily Logs Expanded: 2 week write ups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178</cp:revision>
  <cp:lastPrinted>2017-11-14T19:34:19Z</cp:lastPrinted>
  <dcterms:created xsi:type="dcterms:W3CDTF">2017-08-21T18:28:24Z</dcterms:created>
  <dcterms:modified xsi:type="dcterms:W3CDTF">2018-04-19T14:11:31Z</dcterms:modified>
</cp:coreProperties>
</file>