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56" r:id="rId2"/>
    <p:sldId id="322" r:id="rId3"/>
    <p:sldId id="323" r:id="rId4"/>
    <p:sldId id="324" r:id="rId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88" d="100"/>
          <a:sy n="88" d="100"/>
        </p:scale>
        <p:origin x="80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60743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Please Answer the Following. (Ideally as a word document, and submit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What </a:t>
            </a:r>
            <a:r>
              <a:rPr lang="en-US" sz="3000" dirty="0"/>
              <a:t>do you like about math?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r>
              <a:rPr lang="en-US" sz="3000" dirty="0" smtClean="0"/>
              <a:t>What </a:t>
            </a:r>
            <a:r>
              <a:rPr lang="en-US" sz="3000" dirty="0"/>
              <a:t>advice would you give a friend who is struggling at math? Specifically, what helped you get better at math?</a:t>
            </a:r>
          </a:p>
          <a:p>
            <a:endParaRPr lang="en-US" sz="3000" dirty="0"/>
          </a:p>
          <a:p>
            <a:r>
              <a:rPr lang="en-US" sz="3000" dirty="0" smtClean="0"/>
              <a:t>How </a:t>
            </a:r>
            <a:r>
              <a:rPr lang="en-US" sz="3000" dirty="0"/>
              <a:t>can adults help students get better at math?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1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51972"/>
            <a:ext cx="9601200" cy="1485900"/>
          </a:xfrm>
        </p:spPr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33714"/>
            <a:ext cx="9601200" cy="5421085"/>
          </a:xfrm>
        </p:spPr>
        <p:txBody>
          <a:bodyPr/>
          <a:lstStyle/>
          <a:p>
            <a:r>
              <a:rPr lang="en-US" sz="3000" dirty="0" smtClean="0"/>
              <a:t>Walk us through your process for building your objects, while showing the screen shots of your objects </a:t>
            </a:r>
          </a:p>
          <a:p>
            <a:pPr lvl="1"/>
            <a:r>
              <a:rPr lang="en-US" sz="3000" dirty="0" smtClean="0"/>
              <a:t>Who built what, what roles did you play, etc. </a:t>
            </a:r>
          </a:p>
          <a:p>
            <a:r>
              <a:rPr lang="en-US" sz="3000" dirty="0" smtClean="0"/>
              <a:t>Describe the biggest challenges you faced, and how you overcame them</a:t>
            </a:r>
          </a:p>
          <a:p>
            <a:r>
              <a:rPr lang="en-US" sz="3000" dirty="0" smtClean="0"/>
              <a:t>Describe the code (in your own words)</a:t>
            </a:r>
          </a:p>
          <a:p>
            <a:pPr lvl="1"/>
            <a:r>
              <a:rPr lang="en-US" sz="3000" dirty="0" smtClean="0"/>
              <a:t>How did you build specific parts</a:t>
            </a:r>
          </a:p>
          <a:p>
            <a:r>
              <a:rPr lang="en-US" sz="3000" dirty="0" smtClean="0"/>
              <a:t>If you could go back in time to week 1 of the project, what would you change and why?</a:t>
            </a:r>
          </a:p>
          <a:p>
            <a:r>
              <a:rPr lang="en-US" sz="3000" dirty="0" smtClean="0"/>
              <a:t>Any other feedback for </a:t>
            </a:r>
            <a:r>
              <a:rPr lang="en-US" sz="3000" smtClean="0"/>
              <a:t>the class? 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468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</TotalTime>
  <Words>150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Math analysis</vt:lpstr>
      <vt:lpstr>Major Project Groups</vt:lpstr>
      <vt:lpstr>Please Answer the Following. (Ideally as a word document, and submit on teams)</vt:lpstr>
      <vt:lpstr>Presentation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185</cp:revision>
  <cp:lastPrinted>2017-11-14T19:34:19Z</cp:lastPrinted>
  <dcterms:created xsi:type="dcterms:W3CDTF">2017-08-21T18:28:24Z</dcterms:created>
  <dcterms:modified xsi:type="dcterms:W3CDTF">2018-05-07T18:29:11Z</dcterms:modified>
</cp:coreProperties>
</file>