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2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3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9"/>
    <p:restoredTop sz="94639"/>
  </p:normalViewPr>
  <p:slideViewPr>
    <p:cSldViewPr snapToGrid="0" snapToObjects="1">
      <p:cViewPr>
        <p:scale>
          <a:sx n="61" d="100"/>
          <a:sy n="61" d="100"/>
        </p:scale>
        <p:origin x="8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74F93-3CDB-254B-A713-DEBB783BCF51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278A1-B0C2-5D49-950B-461EE49F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</a:t>
            </a:r>
            <a:r>
              <a:rPr lang="en-US" dirty="0" smtClean="0"/>
              <a:t>&amp; Trig Mr</a:t>
            </a:r>
            <a:r>
              <a:rPr lang="en-US" dirty="0"/>
              <a:t>. Cuddy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Room 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 the following shape on your board.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004" y="2483887"/>
            <a:ext cx="4444391" cy="3275782"/>
          </a:xfrm>
        </p:spPr>
      </p:pic>
    </p:spTree>
    <p:extLst>
      <p:ext uri="{BB962C8B-B14F-4D97-AF65-F5344CB8AC3E}">
        <p14:creationId xmlns:p14="http://schemas.microsoft.com/office/powerpoint/2010/main" val="142205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Individually count out how many dots you </a:t>
            </a:r>
            <a:r>
              <a:rPr lang="en-US" dirty="0" smtClean="0"/>
              <a:t>see, draw out your process on the board.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355" y="2652052"/>
            <a:ext cx="4515690" cy="3328334"/>
          </a:xfrm>
        </p:spPr>
      </p:pic>
    </p:spTree>
    <p:extLst>
      <p:ext uri="{BB962C8B-B14F-4D97-AF65-F5344CB8AC3E}">
        <p14:creationId xmlns:p14="http://schemas.microsoft.com/office/powerpoint/2010/main" val="145840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54573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In your group discuss how each member came to the </a:t>
            </a:r>
            <a:r>
              <a:rPr lang="en-US" dirty="0" smtClean="0"/>
              <a:t>total.</a:t>
            </a:r>
            <a:br>
              <a:rPr lang="en-US" dirty="0" smtClean="0"/>
            </a:br>
            <a:r>
              <a:rPr lang="en-US" dirty="0" smtClean="0"/>
              <a:t>What was similar? What was different?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302" y="2841238"/>
            <a:ext cx="4301793" cy="3170679"/>
          </a:xfrm>
        </p:spPr>
      </p:pic>
    </p:spTree>
    <p:extLst>
      <p:ext uri="{BB962C8B-B14F-4D97-AF65-F5344CB8AC3E}">
        <p14:creationId xmlns:p14="http://schemas.microsoft.com/office/powerpoint/2010/main" val="172569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338959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Whole group share. </a:t>
            </a:r>
            <a:br>
              <a:rPr lang="en-US" dirty="0" smtClean="0"/>
            </a:br>
            <a:r>
              <a:rPr lang="en-US" dirty="0" smtClean="0"/>
              <a:t>Can anyone come up with a way we didn’t discus yet?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655" y="2588300"/>
            <a:ext cx="4437087" cy="3270399"/>
          </a:xfrm>
        </p:spPr>
      </p:pic>
    </p:spTree>
    <p:extLst>
      <p:ext uri="{BB962C8B-B14F-4D97-AF65-F5344CB8AC3E}">
        <p14:creationId xmlns:p14="http://schemas.microsoft.com/office/powerpoint/2010/main" val="203156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2404241"/>
          </a:xfrm>
        </p:spPr>
        <p:txBody>
          <a:bodyPr>
            <a:normAutofit/>
          </a:bodyPr>
          <a:lstStyle/>
          <a:p>
            <a:r>
              <a:rPr lang="en-US" dirty="0" smtClean="0"/>
              <a:t>Why did we do this exercise?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How can we apply this to this class?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smtClean="0"/>
              <a:t>the following? 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49" y="2109362"/>
            <a:ext cx="5186079" cy="3934086"/>
          </a:xfrm>
        </p:spPr>
      </p:pic>
    </p:spTree>
    <p:extLst>
      <p:ext uri="{BB962C8B-B14F-4D97-AF65-F5344CB8AC3E}">
        <p14:creationId xmlns:p14="http://schemas.microsoft.com/office/powerpoint/2010/main" val="2095386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following?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06" y="2297823"/>
            <a:ext cx="5054387" cy="3766645"/>
          </a:xfrm>
        </p:spPr>
      </p:pic>
    </p:spTree>
    <p:extLst>
      <p:ext uri="{BB962C8B-B14F-4D97-AF65-F5344CB8AC3E}">
        <p14:creationId xmlns:p14="http://schemas.microsoft.com/office/powerpoint/2010/main" val="3154289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Ticket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What do you want me to know about you in order to make this year the best year you’ve had in a math classroom?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37012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799"/>
            <a:ext cx="10011103" cy="3675993"/>
          </a:xfrm>
        </p:spPr>
        <p:txBody>
          <a:bodyPr>
            <a:normAutofit/>
          </a:bodyPr>
          <a:lstStyle/>
          <a:p>
            <a:r>
              <a:rPr lang="en-US" dirty="0" smtClean="0"/>
              <a:t>What are you expecting from this class?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are you excited about?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are your questions, concerns, etc.?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0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>
            <a:noAutofit/>
          </a:bodyPr>
          <a:lstStyle/>
          <a:p>
            <a:r>
              <a:rPr lang="en-US" sz="3400" dirty="0"/>
              <a:t>In a </a:t>
            </a:r>
            <a:r>
              <a:rPr lang="en-US" sz="3400" b="1" i="1" u="sng" dirty="0"/>
              <a:t>fixed</a:t>
            </a:r>
            <a:r>
              <a:rPr lang="en-US" sz="3400" dirty="0"/>
              <a:t> mindset, people believe their basic qualities, like their intelligence or talent, are simply fixed </a:t>
            </a:r>
            <a:r>
              <a:rPr lang="en-US" sz="3400" dirty="0" smtClean="0"/>
              <a:t>traits. They </a:t>
            </a:r>
            <a:r>
              <a:rPr lang="en-US" sz="3400" dirty="0"/>
              <a:t>also believe that talent alone creates </a:t>
            </a:r>
            <a:r>
              <a:rPr lang="en-US" sz="3400" dirty="0" smtClean="0"/>
              <a:t>success. </a:t>
            </a:r>
            <a:r>
              <a:rPr lang="en-US" sz="3400" dirty="0"/>
              <a:t>They’re wrong.</a:t>
            </a:r>
          </a:p>
          <a:p>
            <a:r>
              <a:rPr lang="en-US" sz="3400" dirty="0"/>
              <a:t>In a </a:t>
            </a:r>
            <a:r>
              <a:rPr lang="en-US" sz="3400" b="1" i="1" u="sng" dirty="0"/>
              <a:t>growth</a:t>
            </a:r>
            <a:r>
              <a:rPr lang="en-US" sz="3400" dirty="0"/>
              <a:t> mindset, people believe that their most basic abilities can be developed through dedication and hard work—brains and talent are just the starting point. This view creates a love of learning and a resilience that is essential for great accomplishment</a:t>
            </a:r>
            <a:r>
              <a:rPr lang="en-US" sz="3400" dirty="0" smtClean="0"/>
              <a:t>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7511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855" y="602348"/>
            <a:ext cx="9601200" cy="704088"/>
          </a:xfrm>
        </p:spPr>
        <p:txBody>
          <a:bodyPr/>
          <a:lstStyle/>
          <a:p>
            <a:r>
              <a:rPr lang="en-US" dirty="0" smtClean="0"/>
              <a:t>5 Growth Mindset Strategies We’ll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855" y="1870841"/>
            <a:ext cx="10541876" cy="4987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1: Use Think-</a:t>
            </a:r>
            <a:r>
              <a:rPr lang="en-US" sz="3400" dirty="0" err="1"/>
              <a:t>Alouds</a:t>
            </a:r>
            <a:r>
              <a:rPr lang="en-US" sz="3400" dirty="0"/>
              <a:t> to Model How to Solve Problems</a:t>
            </a:r>
          </a:p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2: Ask Questions that Promote a Challenge</a:t>
            </a:r>
          </a:p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3: Allow for Opportunities when Students Work Together</a:t>
            </a:r>
          </a:p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4: Provide Time for Students to Share Out How They Solved the Problem</a:t>
            </a:r>
          </a:p>
          <a:p>
            <a:pPr marL="0" indent="0">
              <a:buNone/>
            </a:pPr>
            <a:r>
              <a:rPr lang="en-US" sz="3400" dirty="0" smtClean="0"/>
              <a:t>#</a:t>
            </a:r>
            <a:r>
              <a:rPr lang="en-US" sz="3400" dirty="0"/>
              <a:t>5: Take Time to Reflect (Including Errors)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644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536621" cy="1485900"/>
          </a:xfrm>
        </p:spPr>
        <p:txBody>
          <a:bodyPr/>
          <a:lstStyle/>
          <a:p>
            <a:r>
              <a:rPr lang="en-US" dirty="0" smtClean="0"/>
              <a:t>Get into groups of 3 with people around you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184207"/>
            <a:ext cx="9601200" cy="3581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Objective: How do you count activity?</a:t>
            </a:r>
          </a:p>
          <a:p>
            <a:endParaRPr lang="en-US" sz="3000" dirty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82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 the following shape on your board.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49" y="2171700"/>
            <a:ext cx="6784501" cy="3846532"/>
          </a:xfrm>
        </p:spPr>
      </p:pic>
    </p:spTree>
    <p:extLst>
      <p:ext uri="{BB962C8B-B14F-4D97-AF65-F5344CB8AC3E}">
        <p14:creationId xmlns:p14="http://schemas.microsoft.com/office/powerpoint/2010/main" val="97047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Individually count out how many dots you </a:t>
            </a:r>
            <a:r>
              <a:rPr lang="en-US" dirty="0" smtClean="0"/>
              <a:t>see, draw out your process on the board.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49" y="2171700"/>
            <a:ext cx="6784501" cy="3846532"/>
          </a:xfrm>
        </p:spPr>
      </p:pic>
    </p:spTree>
    <p:extLst>
      <p:ext uri="{BB962C8B-B14F-4D97-AF65-F5344CB8AC3E}">
        <p14:creationId xmlns:p14="http://schemas.microsoft.com/office/powerpoint/2010/main" val="301901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54573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In your group discuss how each member came to the </a:t>
            </a:r>
            <a:r>
              <a:rPr lang="en-US" dirty="0" smtClean="0"/>
              <a:t>total.</a:t>
            </a:r>
            <a:br>
              <a:rPr lang="en-US" dirty="0" smtClean="0"/>
            </a:br>
            <a:r>
              <a:rPr lang="en-US" dirty="0" smtClean="0"/>
              <a:t>What was similar? What was different?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49" y="2171700"/>
            <a:ext cx="6784501" cy="3846532"/>
          </a:xfrm>
        </p:spPr>
      </p:pic>
    </p:spTree>
    <p:extLst>
      <p:ext uri="{BB962C8B-B14F-4D97-AF65-F5344CB8AC3E}">
        <p14:creationId xmlns:p14="http://schemas.microsoft.com/office/powerpoint/2010/main" val="115101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338959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Whole group share. </a:t>
            </a:r>
            <a:br>
              <a:rPr lang="en-US" dirty="0" smtClean="0"/>
            </a:br>
            <a:r>
              <a:rPr lang="en-US" dirty="0" smtClean="0"/>
              <a:t>Can anyone come up with a way we didn’t discus yet?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49" y="2171700"/>
            <a:ext cx="6784501" cy="3846532"/>
          </a:xfrm>
        </p:spPr>
      </p:pic>
    </p:spTree>
    <p:extLst>
      <p:ext uri="{BB962C8B-B14F-4D97-AF65-F5344CB8AC3E}">
        <p14:creationId xmlns:p14="http://schemas.microsoft.com/office/powerpoint/2010/main" val="18319188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327</TotalTime>
  <Words>301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Crop</vt:lpstr>
      <vt:lpstr>Pre-Calc &amp; Trig Mr. Cuddy</vt:lpstr>
      <vt:lpstr>What are you expecting from this class?   What are you excited about?   What are your questions, concerns, etc.? </vt:lpstr>
      <vt:lpstr>Mindsets</vt:lpstr>
      <vt:lpstr>5 Growth Mindset Strategies We’ll Use</vt:lpstr>
      <vt:lpstr>Get into groups of 3 with people around you </vt:lpstr>
      <vt:lpstr>Draw the following shape on your board.   </vt:lpstr>
      <vt:lpstr>Individually count out how many dots you see, draw out your process on the board. </vt:lpstr>
      <vt:lpstr>In your group discuss how each member came to the total. What was similar? What was different? </vt:lpstr>
      <vt:lpstr>Whole group share.  Can anyone come up with a way we didn’t discus yet?</vt:lpstr>
      <vt:lpstr>Draw the following shape on your board.   </vt:lpstr>
      <vt:lpstr>Individually count out how many dots you see, draw out your process on the board. </vt:lpstr>
      <vt:lpstr>In your group discuss how each member came to the total. What was similar? What was different? </vt:lpstr>
      <vt:lpstr>Whole group share.  Can anyone come up with a way we didn’t discus yet?</vt:lpstr>
      <vt:lpstr>Why did we do this exercise?   How can we apply this to this class? </vt:lpstr>
      <vt:lpstr>What about the following? </vt:lpstr>
      <vt:lpstr>What about the following? </vt:lpstr>
      <vt:lpstr>Exit Ticket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Charlie Cuddy</dc:creator>
  <cp:lastModifiedBy>Charles Cuddy</cp:lastModifiedBy>
  <cp:revision>20</cp:revision>
  <dcterms:created xsi:type="dcterms:W3CDTF">2017-08-20T19:00:27Z</dcterms:created>
  <dcterms:modified xsi:type="dcterms:W3CDTF">2018-08-15T18:13:50Z</dcterms:modified>
</cp:coreProperties>
</file>