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5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Vazquez" userId="1003BFFD8BD8095F@LIVE.COM" providerId="AD" clId="Web-{0E2BAADE-3449-43EB-BB78-4DA93EAC0525}"/>
    <pc:docChg chg="modSld">
      <pc:chgData name="Diego Vazquez" userId="1003BFFD8BD8095F@LIVE.COM" providerId="AD" clId="Web-{0E2BAADE-3449-43EB-BB78-4DA93EAC0525}" dt="2017-12-21T11:45:22.973" v="0"/>
      <pc:docMkLst>
        <pc:docMk/>
      </pc:docMkLst>
      <pc:sldChg chg="delSp">
        <pc:chgData name="Diego Vazquez" userId="1003BFFD8BD8095F@LIVE.COM" providerId="AD" clId="Web-{0E2BAADE-3449-43EB-BB78-4DA93EAC0525}" dt="2017-12-21T11:45:22.973" v="0"/>
        <pc:sldMkLst>
          <pc:docMk/>
          <pc:sldMk cId="1781147693" sldId="257"/>
        </pc:sldMkLst>
        <pc:picChg chg="del">
          <ac:chgData name="Diego Vazquez" userId="1003BFFD8BD8095F@LIVE.COM" providerId="AD" clId="Web-{0E2BAADE-3449-43EB-BB78-4DA93EAC0525}" dt="2017-12-21T11:45:22.973" v="0"/>
          <ac:picMkLst>
            <pc:docMk/>
            <pc:sldMk cId="1781147693" sldId="257"/>
            <ac:picMk id="1026" creationId="{B5945ACE-94B3-4EA1-9437-C70A41C29E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CBA7-A819-4022-967B-BA19A9D5F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Bricklayer</a:t>
            </a:r>
            <a:br>
              <a:rPr lang="en-US"/>
            </a:br>
            <a:r>
              <a:rPr lang="en-US"/>
              <a:t>Presentation</a:t>
            </a:r>
            <a:br>
              <a:rPr lang="en-US"/>
            </a:br>
            <a:r>
              <a:rPr lang="en-US"/>
              <a:t>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BD69-AFE1-4318-A972-2BD3A111D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Diego Vazquez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F8F6-13B8-47AA-8648-130492D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Real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7F768-D791-488C-A5EF-E5A4C6054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4613863" cy="44009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02BB1-3366-4F61-8E02-4130BFD70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601" y="5349164"/>
            <a:ext cx="962159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F4AACC-2825-4274-97E6-F1A7ADB25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99" y="4509542"/>
            <a:ext cx="3277057" cy="1895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917EBD-8CE1-4F80-A582-635F901C90E0}"/>
              </a:ext>
            </a:extLst>
          </p:cNvPr>
          <p:cNvSpPr txBox="1"/>
          <p:nvPr/>
        </p:nvSpPr>
        <p:spPr>
          <a:xfrm>
            <a:off x="5917721" y="1853248"/>
            <a:ext cx="5628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this project I decided to do the Google Chrome logo. Making this logo was quite a challenge filling up the circle with the colors.</a:t>
            </a:r>
          </a:p>
          <a:p>
            <a:endParaRPr lang="en-US"/>
          </a:p>
          <a:p>
            <a:r>
              <a:rPr lang="en-US"/>
              <a:t>The bottom picture shows how I made the simple circle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281975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086-EC49-405D-8704-74A7832E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427549" cy="894802"/>
          </a:xfrm>
        </p:spPr>
        <p:txBody>
          <a:bodyPr/>
          <a:lstStyle/>
          <a:p>
            <a:r>
              <a:rPr lang="en-US" sz="4400"/>
              <a:t>Space Filling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356FE-955F-45E1-AE7E-A4CE305C0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72" y="2209520"/>
            <a:ext cx="4189226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8FC36-BD1A-4BA8-9DD0-CBDD02CF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724" y="4307401"/>
            <a:ext cx="1903397" cy="2175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CB3E23-6D9F-44D0-BD8C-29E2B749C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99504"/>
            <a:ext cx="3330294" cy="2391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BD6118-5943-488D-900A-CC969830684D}"/>
              </a:ext>
            </a:extLst>
          </p:cNvPr>
          <p:cNvSpPr txBox="1"/>
          <p:nvPr/>
        </p:nvSpPr>
        <p:spPr>
          <a:xfrm>
            <a:off x="5216105" y="1347520"/>
            <a:ext cx="6227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 this project we created an “S” that continually repeated across the whole 128x128 grid. 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In the screenshot below is the “code” for creating that one singular S.</a:t>
            </a:r>
          </a:p>
        </p:txBody>
      </p:sp>
    </p:spTree>
    <p:extLst>
      <p:ext uri="{BB962C8B-B14F-4D97-AF65-F5344CB8AC3E}">
        <p14:creationId xmlns:p14="http://schemas.microsoft.com/office/powerpoint/2010/main" val="178114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440C-12D2-4C8B-A819-21236700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61601-4269-4E87-B019-1F29C4737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155" y="2089961"/>
            <a:ext cx="4172959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ABEB4-71A9-40D0-B5EF-480B2F72340B}"/>
              </a:ext>
            </a:extLst>
          </p:cNvPr>
          <p:cNvSpPr txBox="1"/>
          <p:nvPr/>
        </p:nvSpPr>
        <p:spPr>
          <a:xfrm>
            <a:off x="7079759" y="3527910"/>
            <a:ext cx="432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One by one clicking in the Grid a lot time consuming than Bricklayer</a:t>
            </a:r>
          </a:p>
        </p:txBody>
      </p:sp>
    </p:spTree>
    <p:extLst>
      <p:ext uri="{BB962C8B-B14F-4D97-AF65-F5344CB8AC3E}">
        <p14:creationId xmlns:p14="http://schemas.microsoft.com/office/powerpoint/2010/main" val="39742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86BA-2D9D-489F-ABFA-9240128F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Saving in Bricklayer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84605-B1C7-4601-A5FA-3EBC2A5FA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963" y="1979596"/>
            <a:ext cx="4189527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E37D1-AE83-463A-A864-EC364328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10" y="2536076"/>
            <a:ext cx="320084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4389-A9C4-4217-8E5B-AC9E7666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in Bricklayer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CEBFB-6C51-4C4E-8396-E20568E1C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386" y="1853248"/>
            <a:ext cx="4177086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9AA55-94BC-425E-8B71-E8186C453A60}"/>
              </a:ext>
            </a:extLst>
          </p:cNvPr>
          <p:cNvSpPr txBox="1"/>
          <p:nvPr/>
        </p:nvSpPr>
        <p:spPr>
          <a:xfrm>
            <a:off x="5990253" y="1968759"/>
            <a:ext cx="567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created a basic 2x4 Square in Bricklayer to begin</a:t>
            </a:r>
          </a:p>
        </p:txBody>
      </p:sp>
    </p:spTree>
    <p:extLst>
      <p:ext uri="{BB962C8B-B14F-4D97-AF65-F5344CB8AC3E}">
        <p14:creationId xmlns:p14="http://schemas.microsoft.com/office/powerpoint/2010/main" val="187862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1D4E-634E-45F3-9FD9-937DE286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Objects around Bryan High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48CC6-CD27-4CC2-997C-08559F6F2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944" y="1586107"/>
            <a:ext cx="3748214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B640F-7298-4471-B82D-4B4DAF05B22E}"/>
              </a:ext>
            </a:extLst>
          </p:cNvPr>
          <p:cNvSpPr txBox="1"/>
          <p:nvPr/>
        </p:nvSpPr>
        <p:spPr>
          <a:xfrm>
            <a:off x="4926563" y="1502230"/>
            <a:ext cx="2827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Library Tiles on Left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Bathroom Tiles on Right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87587-6554-449F-AE2E-65287827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55" y="1638861"/>
            <a:ext cx="3247382" cy="43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E5CF-2414-4780-A12A-AEB1466A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Name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2BDCC-28AF-4DB6-A370-DC4D8B332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82" y="1390072"/>
            <a:ext cx="5621494" cy="510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243EF-2E73-4738-864A-71F83E5A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36" y="452718"/>
            <a:ext cx="2657846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D6B7-9522-472E-99F3-99D306AB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Flag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E53B9-4331-4707-94E3-735B39334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6455" y="697650"/>
            <a:ext cx="5509909" cy="55385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22C8C-261B-4C40-9595-5081419B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30" y="4016573"/>
            <a:ext cx="3143689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C90923-11C2-4437-8399-73024EB2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31" y="5528860"/>
            <a:ext cx="1352739" cy="876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33E622-A4E5-48A5-8415-27E3EC7FCBAC}"/>
              </a:ext>
            </a:extLst>
          </p:cNvPr>
          <p:cNvSpPr txBox="1"/>
          <p:nvPr/>
        </p:nvSpPr>
        <p:spPr>
          <a:xfrm>
            <a:off x="208139" y="2518261"/>
            <a:ext cx="661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made the flag of the Czech Republic and Laos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685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6C70-E60F-46D2-990A-1AF74ACA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Circle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FC20-0DA8-47FC-A70A-703A37B2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95558"/>
            <a:ext cx="8946541" cy="4195481"/>
          </a:xfrm>
        </p:spPr>
        <p:txBody>
          <a:bodyPr/>
          <a:lstStyle/>
          <a:p>
            <a:r>
              <a:rPr lang="en-US"/>
              <a:t>Just a bunch of rings repeated everywhere.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8DA46-8F82-495E-B1B6-86C98BF7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2" y="1152983"/>
            <a:ext cx="5507168" cy="5497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374E59-8D34-4979-883B-B845E9A9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04" y="2957879"/>
            <a:ext cx="3497520" cy="36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2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692A-5DBF-4A7F-B769-FAE62013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2AAE5-616B-4C7F-A244-AB56305C0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95438"/>
            <a:ext cx="4174022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88B44-EE37-445D-9927-FC311C6F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9" y="3746945"/>
            <a:ext cx="1707029" cy="153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E6F91-5A51-4A8A-9CEE-EB42AFDBC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734" y="1922653"/>
            <a:ext cx="287695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9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E896A-623E-4DDE-BB41-E77B76C73979}">
  <ds:schemaRefs>
    <ds:schemaRef ds:uri="00b15134-19c9-4e86-970e-5c1f10906d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6204E2-86C7-45F7-A0D7-D4E3407EC9D5}">
  <ds:schemaRefs>
    <ds:schemaRef ds:uri="00b15134-19c9-4e86-970e-5c1f10906d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C5F651B-5B5B-47C5-B0CC-41901AFD45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Bricklayer Presentation     </vt:lpstr>
      <vt:lpstr>Pixel Art</vt:lpstr>
      <vt:lpstr>Saving in Bricklayer</vt:lpstr>
      <vt:lpstr>Objects in Bricklayer</vt:lpstr>
      <vt:lpstr>Objects around Bryan High</vt:lpstr>
      <vt:lpstr>Name Project</vt:lpstr>
      <vt:lpstr>Flag Project</vt:lpstr>
      <vt:lpstr>Ring Circle Patterns</vt:lpstr>
      <vt:lpstr>All Functions</vt:lpstr>
      <vt:lpstr>Real Image</vt:lpstr>
      <vt:lpstr>Space Filling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Bricklayer Presentation     </dc:title>
  <cp:revision>1</cp:revision>
  <dcterms:modified xsi:type="dcterms:W3CDTF">2017-12-21T11:45:28Z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