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D319-1470-4FAD-8D98-7B2005736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42872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Bricklayer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7DE75-4990-422F-81E3-E06FBD526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355" y="4528457"/>
            <a:ext cx="8825658" cy="86142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By. FAITH </a:t>
            </a:r>
            <a:r>
              <a:rPr lang="en-US" dirty="0" err="1">
                <a:latin typeface="Arial Rounded MT Bold" panose="020F0704030504030204" pitchFamily="34" charset="0"/>
              </a:rPr>
              <a:t>mCdONALD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6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9933-8785-4C68-B5F0-DC308321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08_More_Patterns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BCE0E-D674-4054-8A28-85097EE1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693" y="2915845"/>
            <a:ext cx="3538550" cy="29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EC501-5643-49D4-B031-6EB7C8BE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5" y="2283976"/>
            <a:ext cx="3191320" cy="2629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8946C-A348-45AD-B3D9-D28859E7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583" y="3598609"/>
            <a:ext cx="3477110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9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F656-D42E-408B-B873-A0798493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10_Ring_Circle_Patterns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18C36-4894-4A08-AF7B-A6E9CB7C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38" y="2782923"/>
            <a:ext cx="3629532" cy="3439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BB52F-D782-473C-A412-14345D36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63" y="3066215"/>
            <a:ext cx="523439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2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2157-BAF2-4976-819A-1439FDC4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11_All_Functions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377FB-81D9-44BB-A7A5-28BE0225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72" y="3207026"/>
            <a:ext cx="3463841" cy="2955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8D79-7670-48DD-9E0B-8781EC64E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478156"/>
            <a:ext cx="3153215" cy="40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8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EC0-DE5C-4F1A-B725-EB667D0A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12_Real_Image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25B9A-6791-4CA3-9540-B8AEA44C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05878"/>
            <a:ext cx="3057952" cy="4309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FF3F6-C9D1-44BB-916A-7B022A25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27" y="2546370"/>
            <a:ext cx="4902940" cy="38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D318C-EFB0-435F-B012-8E44E0FBE8B9}"/>
              </a:ext>
            </a:extLst>
          </p:cNvPr>
          <p:cNvSpPr txBox="1"/>
          <p:nvPr/>
        </p:nvSpPr>
        <p:spPr>
          <a:xfrm>
            <a:off x="827314" y="1517189"/>
            <a:ext cx="9390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01_Patterns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02_Pixel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03_Saving in Bricklayer-Lite and/or 04_Objects in Bricklayer-Lite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05_Objects Around Bryan in Bricklayer 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06_Name_Project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07_Flag_Project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08_More_Patterns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10_Ring_Cirlce_Pattern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11_All_Functions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12_Real_Image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13_Space_Filling_Curves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BB3CB-6289-46D9-9A92-990B9DEADBFC}"/>
              </a:ext>
            </a:extLst>
          </p:cNvPr>
          <p:cNvSpPr txBox="1"/>
          <p:nvPr/>
        </p:nvSpPr>
        <p:spPr>
          <a:xfrm>
            <a:off x="1886857" y="870858"/>
            <a:ext cx="943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Files For </a:t>
            </a:r>
            <a:r>
              <a:rPr lang="en-US" sz="3600" dirty="0" err="1">
                <a:latin typeface="Arial Rounded MT Bold" panose="020F0704030504030204" pitchFamily="34" charset="0"/>
              </a:rPr>
              <a:t>BrickLayer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3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97FA-C539-4616-AA38-50F85FEE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01_Patterns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78F89-C5A8-46FF-B7E6-9C360228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511" y="2504661"/>
            <a:ext cx="5096586" cy="39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F15D-04D0-47BD-BB9D-E84BA9C7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02_PixelArt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D52C0-8D15-4C3C-AE2A-6D4A25E4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49" y="2278743"/>
            <a:ext cx="4848902" cy="4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A9A-FF9E-4E56-A6B5-A6C3898F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03_Saving in Bricklayer-Lite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2C755-EF91-4287-AFD0-3D38FBAE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7322"/>
            <a:ext cx="3326296" cy="2810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55D58-78BA-4EC0-9DF0-A6CC144F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56" y="2799796"/>
            <a:ext cx="3811039" cy="30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83D0-A303-4693-A4BA-42ECFB85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04_Objects in Bricklayer-Lite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77A9D-0BA9-4DFA-B795-8FCB62C1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558339"/>
            <a:ext cx="5010849" cy="3486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7FD3C-0377-4582-9FBF-36F2148C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491" y="2494063"/>
            <a:ext cx="3234357" cy="36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D66F-203D-4055-B760-FB90868B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05_Objects Around Bryan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A748C-3EF1-4B55-928E-8BBA23AF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1" y="3260033"/>
            <a:ext cx="4915586" cy="3491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D1161-055A-4EEC-A808-C0C97CAD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21" y="3260034"/>
            <a:ext cx="5039428" cy="34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52AD-2DBC-49CE-9990-FA631E8B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06_Name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5F6EC-E723-4249-8F20-6CB88382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8" y="2305878"/>
            <a:ext cx="3410426" cy="4088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4F223-E083-43D1-9C85-8ED1CB6D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19" y="2780235"/>
            <a:ext cx="638264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FB35-2FEE-4595-9248-B9404F59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07_Flag_Project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B9D86-2AC2-4296-A521-40D4BAFB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35" y="3107484"/>
            <a:ext cx="4199692" cy="2705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CE5F2-6999-4C65-BAC9-69630E0E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85" y="2719165"/>
            <a:ext cx="3610479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8AD85-CB0F-45D5-8F7E-53751904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48" y="4717774"/>
            <a:ext cx="3877216" cy="202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1112</TotalTime>
  <Words>128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Century Gothic</vt:lpstr>
      <vt:lpstr>Wingdings 3</vt:lpstr>
      <vt:lpstr>Ion Boardroom</vt:lpstr>
      <vt:lpstr>Bricklayer Files</vt:lpstr>
      <vt:lpstr>PowerPoint Presentation</vt:lpstr>
      <vt:lpstr>01_Patterns</vt:lpstr>
      <vt:lpstr>02_PixelArt</vt:lpstr>
      <vt:lpstr>03_Saving in Bricklayer-Lite</vt:lpstr>
      <vt:lpstr>04_Objects in Bricklayer-Lite</vt:lpstr>
      <vt:lpstr>05_Objects Around Bryan</vt:lpstr>
      <vt:lpstr>06_Name Project</vt:lpstr>
      <vt:lpstr>07_Flag_Project</vt:lpstr>
      <vt:lpstr>08_More_Patterns</vt:lpstr>
      <vt:lpstr>10_Ring_Circle_Patterns</vt:lpstr>
      <vt:lpstr>11_All_Functions</vt:lpstr>
      <vt:lpstr>12_Real_Image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Bricklayer Files</dc:title>
  <dc:creator>Faith McDonald</dc:creator>
  <cp:lastModifiedBy>Faith McDonald</cp:lastModifiedBy>
  <cp:revision>3</cp:revision>
  <dcterms:created xsi:type="dcterms:W3CDTF">2017-12-05T15:23:14Z</dcterms:created>
  <dcterms:modified xsi:type="dcterms:W3CDTF">2017-12-19T15:56:44Z</dcterms:modified>
</cp:coreProperties>
</file>