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in Sanchez-Ordonez" userId="8d8d698c-bb31-45fa-ad0d-4ed74b5c661c" providerId="ADAL" clId="{87216D33-7915-4D23-9BD2-22C7FE190525}"/>
    <pc:docChg chg="undo custSel addSld modSld">
      <pc:chgData name="Edwin Sanchez-Ordonez" userId="8d8d698c-bb31-45fa-ad0d-4ed74b5c661c" providerId="ADAL" clId="{87216D33-7915-4D23-9BD2-22C7FE190525}" dt="2017-12-01T15:46:55.224" v="225" actId="20577"/>
      <pc:docMkLst>
        <pc:docMk/>
      </pc:docMkLst>
      <pc:sldChg chg="modSp">
        <pc:chgData name="Edwin Sanchez-Ordonez" userId="8d8d698c-bb31-45fa-ad0d-4ed74b5c661c" providerId="ADAL" clId="{87216D33-7915-4D23-9BD2-22C7FE190525}" dt="2017-11-29T15:14:07.646" v="32" actId="20577"/>
        <pc:sldMkLst>
          <pc:docMk/>
          <pc:sldMk cId="3093316332" sldId="256"/>
        </pc:sldMkLst>
        <pc:spChg chg="mod">
          <ac:chgData name="Edwin Sanchez-Ordonez" userId="8d8d698c-bb31-45fa-ad0d-4ed74b5c661c" providerId="ADAL" clId="{87216D33-7915-4D23-9BD2-22C7FE190525}" dt="2017-11-29T15:14:07.646" v="32" actId="20577"/>
          <ac:spMkLst>
            <pc:docMk/>
            <pc:sldMk cId="3093316332" sldId="256"/>
            <ac:spMk id="3" creationId="{D981D3F9-4460-408E-AB30-2A86B24FD1C0}"/>
          </ac:spMkLst>
        </pc:spChg>
      </pc:sldChg>
      <pc:sldChg chg="modSp">
        <pc:chgData name="Edwin Sanchez-Ordonez" userId="8d8d698c-bb31-45fa-ad0d-4ed74b5c661c" providerId="ADAL" clId="{87216D33-7915-4D23-9BD2-22C7FE190525}" dt="2017-12-01T15:42:46.551" v="90" actId="20577"/>
        <pc:sldMkLst>
          <pc:docMk/>
          <pc:sldMk cId="219955836" sldId="257"/>
        </pc:sldMkLst>
        <pc:spChg chg="mod">
          <ac:chgData name="Edwin Sanchez-Ordonez" userId="8d8d698c-bb31-45fa-ad0d-4ed74b5c661c" providerId="ADAL" clId="{87216D33-7915-4D23-9BD2-22C7FE190525}" dt="2017-12-01T15:42:46.551" v="90" actId="20577"/>
          <ac:spMkLst>
            <pc:docMk/>
            <pc:sldMk cId="219955836" sldId="257"/>
            <ac:spMk id="2" creationId="{0D158835-0519-4E53-90D6-591859AFC7A8}"/>
          </ac:spMkLst>
        </pc:spChg>
        <pc:picChg chg="mod">
          <ac:chgData name="Edwin Sanchez-Ordonez" userId="8d8d698c-bb31-45fa-ad0d-4ed74b5c661c" providerId="ADAL" clId="{87216D33-7915-4D23-9BD2-22C7FE190525}" dt="2017-11-29T15:20:42.539" v="40" actId="1076"/>
          <ac:picMkLst>
            <pc:docMk/>
            <pc:sldMk cId="219955836" sldId="257"/>
            <ac:picMk id="7" creationId="{477B57E5-64DB-4807-A06E-6DA3F4BFE1C2}"/>
          </ac:picMkLst>
        </pc:picChg>
        <pc:picChg chg="mod">
          <ac:chgData name="Edwin Sanchez-Ordonez" userId="8d8d698c-bb31-45fa-ad0d-4ed74b5c661c" providerId="ADAL" clId="{87216D33-7915-4D23-9BD2-22C7FE190525}" dt="2017-11-29T15:20:41.188" v="39" actId="1076"/>
          <ac:picMkLst>
            <pc:docMk/>
            <pc:sldMk cId="219955836" sldId="257"/>
            <ac:picMk id="10" creationId="{B5C25824-1C96-45BB-8F4D-7E7314A4A9C6}"/>
          </ac:picMkLst>
        </pc:picChg>
      </pc:sldChg>
      <pc:sldChg chg="modSp">
        <pc:chgData name="Edwin Sanchez-Ordonez" userId="8d8d698c-bb31-45fa-ad0d-4ed74b5c661c" providerId="ADAL" clId="{87216D33-7915-4D23-9BD2-22C7FE190525}" dt="2017-12-01T15:42:56.483" v="101" actId="20577"/>
        <pc:sldMkLst>
          <pc:docMk/>
          <pc:sldMk cId="3995763105" sldId="258"/>
        </pc:sldMkLst>
        <pc:spChg chg="mod">
          <ac:chgData name="Edwin Sanchez-Ordonez" userId="8d8d698c-bb31-45fa-ad0d-4ed74b5c661c" providerId="ADAL" clId="{87216D33-7915-4D23-9BD2-22C7FE190525}" dt="2017-12-01T15:42:56.483" v="101" actId="20577"/>
          <ac:spMkLst>
            <pc:docMk/>
            <pc:sldMk cId="3995763105" sldId="258"/>
            <ac:spMk id="2" creationId="{F417E864-F7B4-4005-BF7C-795F558963B4}"/>
          </ac:spMkLst>
        </pc:spChg>
        <pc:picChg chg="mod">
          <ac:chgData name="Edwin Sanchez-Ordonez" userId="8d8d698c-bb31-45fa-ad0d-4ed74b5c661c" providerId="ADAL" clId="{87216D33-7915-4D23-9BD2-22C7FE190525}" dt="2017-11-29T15:20:34.327" v="37" actId="1076"/>
          <ac:picMkLst>
            <pc:docMk/>
            <pc:sldMk cId="3995763105" sldId="258"/>
            <ac:picMk id="5" creationId="{357F03F3-7000-437B-8F8D-A497A75E1CC6}"/>
          </ac:picMkLst>
        </pc:picChg>
        <pc:picChg chg="mod">
          <ac:chgData name="Edwin Sanchez-Ordonez" userId="8d8d698c-bb31-45fa-ad0d-4ed74b5c661c" providerId="ADAL" clId="{87216D33-7915-4D23-9BD2-22C7FE190525}" dt="2017-11-29T15:20:35.973" v="38" actId="1076"/>
          <ac:picMkLst>
            <pc:docMk/>
            <pc:sldMk cId="3995763105" sldId="258"/>
            <ac:picMk id="7" creationId="{3E5E77C1-5D06-4D30-A0C0-3910D53A110C}"/>
          </ac:picMkLst>
        </pc:picChg>
      </pc:sldChg>
      <pc:sldChg chg="modSp">
        <pc:chgData name="Edwin Sanchez-Ordonez" userId="8d8d698c-bb31-45fa-ad0d-4ed74b5c661c" providerId="ADAL" clId="{87216D33-7915-4D23-9BD2-22C7FE190525}" dt="2017-12-01T15:43:09.199" v="112" actId="20577"/>
        <pc:sldMkLst>
          <pc:docMk/>
          <pc:sldMk cId="2775178857" sldId="259"/>
        </pc:sldMkLst>
        <pc:spChg chg="mod">
          <ac:chgData name="Edwin Sanchez-Ordonez" userId="8d8d698c-bb31-45fa-ad0d-4ed74b5c661c" providerId="ADAL" clId="{87216D33-7915-4D23-9BD2-22C7FE190525}" dt="2017-12-01T15:43:09.199" v="112" actId="20577"/>
          <ac:spMkLst>
            <pc:docMk/>
            <pc:sldMk cId="2775178857" sldId="259"/>
            <ac:spMk id="2" creationId="{840E0EED-6C07-4470-A4C5-CD6A92C370CF}"/>
          </ac:spMkLst>
        </pc:spChg>
        <pc:picChg chg="mod">
          <ac:chgData name="Edwin Sanchez-Ordonez" userId="8d8d698c-bb31-45fa-ad0d-4ed74b5c661c" providerId="ADAL" clId="{87216D33-7915-4D23-9BD2-22C7FE190525}" dt="2017-11-29T15:20:55.336" v="44" actId="14100"/>
          <ac:picMkLst>
            <pc:docMk/>
            <pc:sldMk cId="2775178857" sldId="259"/>
            <ac:picMk id="5" creationId="{CE204FF8-8388-43FE-AFFC-73115972D947}"/>
          </ac:picMkLst>
        </pc:picChg>
        <pc:picChg chg="mod">
          <ac:chgData name="Edwin Sanchez-Ordonez" userId="8d8d698c-bb31-45fa-ad0d-4ed74b5c661c" providerId="ADAL" clId="{87216D33-7915-4D23-9BD2-22C7FE190525}" dt="2017-11-29T15:20:52.509" v="43" actId="14100"/>
          <ac:picMkLst>
            <pc:docMk/>
            <pc:sldMk cId="2775178857" sldId="259"/>
            <ac:picMk id="7" creationId="{1C908BD2-214C-4D4E-9436-A1D848CECDE4}"/>
          </ac:picMkLst>
        </pc:picChg>
      </pc:sldChg>
      <pc:sldChg chg="addSp delSp modSp">
        <pc:chgData name="Edwin Sanchez-Ordonez" userId="8d8d698c-bb31-45fa-ad0d-4ed74b5c661c" providerId="ADAL" clId="{87216D33-7915-4D23-9BD2-22C7FE190525}" dt="2017-12-01T15:46:55.224" v="225" actId="20577"/>
        <pc:sldMkLst>
          <pc:docMk/>
          <pc:sldMk cId="3798594191" sldId="260"/>
        </pc:sldMkLst>
        <pc:spChg chg="mod">
          <ac:chgData name="Edwin Sanchez-Ordonez" userId="8d8d698c-bb31-45fa-ad0d-4ed74b5c661c" providerId="ADAL" clId="{87216D33-7915-4D23-9BD2-22C7FE190525}" dt="2017-12-01T15:43:38.630" v="128" actId="20577"/>
          <ac:spMkLst>
            <pc:docMk/>
            <pc:sldMk cId="3798594191" sldId="260"/>
            <ac:spMk id="2" creationId="{E7AAF8EF-CB09-4F1E-B52B-C4C29D2A07A9}"/>
          </ac:spMkLst>
        </pc:spChg>
        <pc:spChg chg="add del mod">
          <ac:chgData name="Edwin Sanchez-Ordonez" userId="8d8d698c-bb31-45fa-ad0d-4ed74b5c661c" providerId="ADAL" clId="{87216D33-7915-4D23-9BD2-22C7FE190525}" dt="2017-12-01T15:32:28.293" v="47" actId="20577"/>
          <ac:spMkLst>
            <pc:docMk/>
            <pc:sldMk cId="3798594191" sldId="260"/>
            <ac:spMk id="3" creationId="{9AB19550-E32F-42F7-9ED1-D9019015D731}"/>
          </ac:spMkLst>
        </pc:spChg>
        <pc:spChg chg="add mod">
          <ac:chgData name="Edwin Sanchez-Ordonez" userId="8d8d698c-bb31-45fa-ad0d-4ed74b5c661c" providerId="ADAL" clId="{87216D33-7915-4D23-9BD2-22C7FE190525}" dt="2017-12-01T15:46:55.224" v="225" actId="20577"/>
          <ac:spMkLst>
            <pc:docMk/>
            <pc:sldMk cId="3798594191" sldId="260"/>
            <ac:spMk id="8" creationId="{21455CB0-7C7B-4589-B8B2-2156B30C3FA0}"/>
          </ac:spMkLst>
        </pc:spChg>
        <pc:picChg chg="del">
          <ac:chgData name="Edwin Sanchez-Ordonez" userId="8d8d698c-bb31-45fa-ad0d-4ed74b5c661c" providerId="ADAL" clId="{87216D33-7915-4D23-9BD2-22C7FE190525}" dt="2017-12-01T15:30:06.611" v="46" actId="20577"/>
          <ac:picMkLst>
            <pc:docMk/>
            <pc:sldMk cId="3798594191" sldId="260"/>
            <ac:picMk id="5" creationId="{C83B344B-D087-4E59-9E54-609AF6B37B78}"/>
          </ac:picMkLst>
        </pc:picChg>
        <pc:picChg chg="del mod">
          <ac:chgData name="Edwin Sanchez-Ordonez" userId="8d8d698c-bb31-45fa-ad0d-4ed74b5c661c" providerId="ADAL" clId="{87216D33-7915-4D23-9BD2-22C7FE190525}" dt="2017-12-01T15:30:06.611" v="46" actId="20577"/>
          <ac:picMkLst>
            <pc:docMk/>
            <pc:sldMk cId="3798594191" sldId="260"/>
            <ac:picMk id="6" creationId="{7755633D-1D97-4F4C-B031-B27FA942B292}"/>
          </ac:picMkLst>
        </pc:picChg>
        <pc:picChg chg="add mod modCrop">
          <ac:chgData name="Edwin Sanchez-Ordonez" userId="8d8d698c-bb31-45fa-ad0d-4ed74b5c661c" providerId="ADAL" clId="{87216D33-7915-4D23-9BD2-22C7FE190525}" dt="2017-12-01T15:43:44.715" v="129" actId="1076"/>
          <ac:picMkLst>
            <pc:docMk/>
            <pc:sldMk cId="3798594191" sldId="260"/>
            <ac:picMk id="7" creationId="{CCD9ADF6-DBFD-4097-9D7B-2ACFB723E5BB}"/>
          </ac:picMkLst>
        </pc:picChg>
      </pc:sldChg>
      <pc:sldChg chg="add">
        <pc:chgData name="Edwin Sanchez-Ordonez" userId="8d8d698c-bb31-45fa-ad0d-4ed74b5c661c" providerId="ADAL" clId="{87216D33-7915-4D23-9BD2-22C7FE190525}" dt="2017-12-01T15:33:11.777" v="53" actId="20577"/>
        <pc:sldMkLst>
          <pc:docMk/>
          <pc:sldMk cId="2396439079" sldId="261"/>
        </pc:sldMkLst>
      </pc:sldChg>
    </pc:docChg>
  </pc:docChgLst>
  <pc:docChgLst>
    <pc:chgData name="Edwin Sanchez-Ordonez" userId="8d8d698c-bb31-45fa-ad0d-4ed74b5c661c" providerId="ADAL" clId="{9042C400-04C3-44A4-919B-56E6B00067D8}"/>
    <pc:docChg chg="custSel addSld modSld">
      <pc:chgData name="Edwin Sanchez-Ordonez" userId="8d8d698c-bb31-45fa-ad0d-4ed74b5c661c" providerId="ADAL" clId="{9042C400-04C3-44A4-919B-56E6B00067D8}" dt="2017-12-19T14:44:34.049" v="200" actId="14100"/>
      <pc:docMkLst>
        <pc:docMk/>
      </pc:docMkLst>
      <pc:sldChg chg="addSp delSp modSp">
        <pc:chgData name="Edwin Sanchez-Ordonez" userId="8d8d698c-bb31-45fa-ad0d-4ed74b5c661c" providerId="ADAL" clId="{9042C400-04C3-44A4-919B-56E6B00067D8}" dt="2017-12-19T14:09:43.258" v="40" actId="20577"/>
        <pc:sldMkLst>
          <pc:docMk/>
          <pc:sldMk cId="2396439079" sldId="261"/>
        </pc:sldMkLst>
        <pc:spChg chg="mod">
          <ac:chgData name="Edwin Sanchez-Ordonez" userId="8d8d698c-bb31-45fa-ad0d-4ed74b5c661c" providerId="ADAL" clId="{9042C400-04C3-44A4-919B-56E6B00067D8}" dt="2017-12-19T14:09:43.258" v="40" actId="20577"/>
          <ac:spMkLst>
            <pc:docMk/>
            <pc:sldMk cId="2396439079" sldId="261"/>
            <ac:spMk id="2" creationId="{F46F9549-A8BE-42A1-93F5-98B79A393D70}"/>
          </ac:spMkLst>
        </pc:spChg>
        <pc:spChg chg="del">
          <ac:chgData name="Edwin Sanchez-Ordonez" userId="8d8d698c-bb31-45fa-ad0d-4ed74b5c661c" providerId="ADAL" clId="{9042C400-04C3-44A4-919B-56E6B00067D8}" dt="2017-12-19T14:07:11.438" v="0" actId="20577"/>
          <ac:spMkLst>
            <pc:docMk/>
            <pc:sldMk cId="2396439079" sldId="261"/>
            <ac:spMk id="3" creationId="{E4FC59EC-5BD7-4166-B39A-7DFB9632D43C}"/>
          </ac:spMkLst>
        </pc:spChg>
        <pc:picChg chg="add mod">
          <ac:chgData name="Edwin Sanchez-Ordonez" userId="8d8d698c-bb31-45fa-ad0d-4ed74b5c661c" providerId="ADAL" clId="{9042C400-04C3-44A4-919B-56E6B00067D8}" dt="2017-12-19T14:07:24.585" v="2" actId="14100"/>
          <ac:picMkLst>
            <pc:docMk/>
            <pc:sldMk cId="2396439079" sldId="261"/>
            <ac:picMk id="5" creationId="{16038ED7-9A87-4E4D-A432-73568385F623}"/>
          </ac:picMkLst>
        </pc:picChg>
        <pc:picChg chg="add mod">
          <ac:chgData name="Edwin Sanchez-Ordonez" userId="8d8d698c-bb31-45fa-ad0d-4ed74b5c661c" providerId="ADAL" clId="{9042C400-04C3-44A4-919B-56E6B00067D8}" dt="2017-12-19T14:08:50.155" v="5" actId="14100"/>
          <ac:picMkLst>
            <pc:docMk/>
            <pc:sldMk cId="2396439079" sldId="261"/>
            <ac:picMk id="7" creationId="{D2750124-DC97-4070-9E91-94FC8368A3B7}"/>
          </ac:picMkLst>
        </pc:picChg>
      </pc:sldChg>
      <pc:sldChg chg="addSp delSp modSp add">
        <pc:chgData name="Edwin Sanchez-Ordonez" userId="8d8d698c-bb31-45fa-ad0d-4ed74b5c661c" providerId="ADAL" clId="{9042C400-04C3-44A4-919B-56E6B00067D8}" dt="2017-12-19T14:44:34.049" v="200" actId="14100"/>
        <pc:sldMkLst>
          <pc:docMk/>
          <pc:sldMk cId="3134066875" sldId="262"/>
        </pc:sldMkLst>
        <pc:spChg chg="mod">
          <ac:chgData name="Edwin Sanchez-Ordonez" userId="8d8d698c-bb31-45fa-ad0d-4ed74b5c661c" providerId="ADAL" clId="{9042C400-04C3-44A4-919B-56E6B00067D8}" dt="2017-12-19T14:17:27.805" v="84" actId="20577"/>
          <ac:spMkLst>
            <pc:docMk/>
            <pc:sldMk cId="3134066875" sldId="262"/>
            <ac:spMk id="2" creationId="{3833563C-45E0-4EC5-A50F-3E7586A30FF0}"/>
          </ac:spMkLst>
        </pc:spChg>
        <pc:spChg chg="del">
          <ac:chgData name="Edwin Sanchez-Ordonez" userId="8d8d698c-bb31-45fa-ad0d-4ed74b5c661c" providerId="ADAL" clId="{9042C400-04C3-44A4-919B-56E6B00067D8}" dt="2017-12-19T14:14:29.859" v="42" actId="1076"/>
          <ac:spMkLst>
            <pc:docMk/>
            <pc:sldMk cId="3134066875" sldId="262"/>
            <ac:spMk id="3" creationId="{906E7CB1-488E-47F3-9037-AE1CAC3C1C13}"/>
          </ac:spMkLst>
        </pc:spChg>
        <pc:picChg chg="add mod">
          <ac:chgData name="Edwin Sanchez-Ordonez" userId="8d8d698c-bb31-45fa-ad0d-4ed74b5c661c" providerId="ADAL" clId="{9042C400-04C3-44A4-919B-56E6B00067D8}" dt="2017-12-19T14:44:28.386" v="198" actId="1076"/>
          <ac:picMkLst>
            <pc:docMk/>
            <pc:sldMk cId="3134066875" sldId="262"/>
            <ac:picMk id="5" creationId="{965C903A-46A8-422D-A26F-9DBBF976264B}"/>
          </ac:picMkLst>
        </pc:picChg>
        <pc:picChg chg="add mod">
          <ac:chgData name="Edwin Sanchez-Ordonez" userId="8d8d698c-bb31-45fa-ad0d-4ed74b5c661c" providerId="ADAL" clId="{9042C400-04C3-44A4-919B-56E6B00067D8}" dt="2017-12-19T14:44:34.049" v="200" actId="14100"/>
          <ac:picMkLst>
            <pc:docMk/>
            <pc:sldMk cId="3134066875" sldId="262"/>
            <ac:picMk id="7" creationId="{4A0B7DB1-5EC9-45C4-A092-5A4E9C904038}"/>
          </ac:picMkLst>
        </pc:picChg>
      </pc:sldChg>
      <pc:sldChg chg="addSp delSp modSp add">
        <pc:chgData name="Edwin Sanchez-Ordonez" userId="8d8d698c-bb31-45fa-ad0d-4ed74b5c661c" providerId="ADAL" clId="{9042C400-04C3-44A4-919B-56E6B00067D8}" dt="2017-12-19T14:42:40.931" v="194" actId="1076"/>
        <pc:sldMkLst>
          <pc:docMk/>
          <pc:sldMk cId="2427917659" sldId="263"/>
        </pc:sldMkLst>
        <pc:spChg chg="mod">
          <ac:chgData name="Edwin Sanchez-Ordonez" userId="8d8d698c-bb31-45fa-ad0d-4ed74b5c661c" providerId="ADAL" clId="{9042C400-04C3-44A4-919B-56E6B00067D8}" dt="2017-12-19T14:23:28.357" v="123" actId="1076"/>
          <ac:spMkLst>
            <pc:docMk/>
            <pc:sldMk cId="2427917659" sldId="263"/>
            <ac:spMk id="2" creationId="{FD3DD431-368D-41A8-8125-8DE548014401}"/>
          </ac:spMkLst>
        </pc:spChg>
        <pc:spChg chg="del">
          <ac:chgData name="Edwin Sanchez-Ordonez" userId="8d8d698c-bb31-45fa-ad0d-4ed74b5c661c" providerId="ADAL" clId="{9042C400-04C3-44A4-919B-56E6B00067D8}" dt="2017-12-19T14:23:13.082" v="118" actId="1076"/>
          <ac:spMkLst>
            <pc:docMk/>
            <pc:sldMk cId="2427917659" sldId="263"/>
            <ac:spMk id="3" creationId="{BC64B974-C8E3-49AA-925B-C086288779A6}"/>
          </ac:spMkLst>
        </pc:spChg>
        <pc:picChg chg="add mod">
          <ac:chgData name="Edwin Sanchez-Ordonez" userId="8d8d698c-bb31-45fa-ad0d-4ed74b5c661c" providerId="ADAL" clId="{9042C400-04C3-44A4-919B-56E6B00067D8}" dt="2017-12-19T14:42:40.931" v="194" actId="1076"/>
          <ac:picMkLst>
            <pc:docMk/>
            <pc:sldMk cId="2427917659" sldId="263"/>
            <ac:picMk id="5" creationId="{CD48F919-3C9A-448D-9C11-7601ED7CB77C}"/>
          </ac:picMkLst>
        </pc:picChg>
        <pc:picChg chg="add mod">
          <ac:chgData name="Edwin Sanchez-Ordonez" userId="8d8d698c-bb31-45fa-ad0d-4ed74b5c661c" providerId="ADAL" clId="{9042C400-04C3-44A4-919B-56E6B00067D8}" dt="2017-12-19T14:42:32.422" v="192" actId="1076"/>
          <ac:picMkLst>
            <pc:docMk/>
            <pc:sldMk cId="2427917659" sldId="263"/>
            <ac:picMk id="7" creationId="{E4D8B6B3-F97E-4A4D-8F4F-32CDBAEF67AC}"/>
          </ac:picMkLst>
        </pc:picChg>
      </pc:sldChg>
      <pc:sldChg chg="addSp delSp modSp add">
        <pc:chgData name="Edwin Sanchez-Ordonez" userId="8d8d698c-bb31-45fa-ad0d-4ed74b5c661c" providerId="ADAL" clId="{9042C400-04C3-44A4-919B-56E6B00067D8}" dt="2017-12-19T14:26:49.708" v="171" actId="1076"/>
        <pc:sldMkLst>
          <pc:docMk/>
          <pc:sldMk cId="1092373863" sldId="264"/>
        </pc:sldMkLst>
        <pc:spChg chg="del">
          <ac:chgData name="Edwin Sanchez-Ordonez" userId="8d8d698c-bb31-45fa-ad0d-4ed74b5c661c" providerId="ADAL" clId="{9042C400-04C3-44A4-919B-56E6B00067D8}" dt="2017-12-19T14:25:33.855" v="149" actId="478"/>
          <ac:spMkLst>
            <pc:docMk/>
            <pc:sldMk cId="1092373863" sldId="264"/>
            <ac:spMk id="2" creationId="{22A03D48-797B-4E3E-B774-890381E40E0E}"/>
          </ac:spMkLst>
        </pc:spChg>
        <pc:spChg chg="del">
          <ac:chgData name="Edwin Sanchez-Ordonez" userId="8d8d698c-bb31-45fa-ad0d-4ed74b5c661c" providerId="ADAL" clId="{9042C400-04C3-44A4-919B-56E6B00067D8}" dt="2017-12-19T14:24:16.852" v="129" actId="1076"/>
          <ac:spMkLst>
            <pc:docMk/>
            <pc:sldMk cId="1092373863" sldId="264"/>
            <ac:spMk id="3" creationId="{ED4B30F7-890D-4FDC-AAFD-E11D16FA5BE9}"/>
          </ac:spMkLst>
        </pc:spChg>
        <pc:picChg chg="add mod">
          <ac:chgData name="Edwin Sanchez-Ordonez" userId="8d8d698c-bb31-45fa-ad0d-4ed74b5c661c" providerId="ADAL" clId="{9042C400-04C3-44A4-919B-56E6B00067D8}" dt="2017-12-19T14:26:44.867" v="169" actId="1076"/>
          <ac:picMkLst>
            <pc:docMk/>
            <pc:sldMk cId="1092373863" sldId="264"/>
            <ac:picMk id="5" creationId="{F00FEB04-F231-4023-A900-30264AA8F2E1}"/>
          </ac:picMkLst>
        </pc:picChg>
        <pc:picChg chg="add mod">
          <ac:chgData name="Edwin Sanchez-Ordonez" userId="8d8d698c-bb31-45fa-ad0d-4ed74b5c661c" providerId="ADAL" clId="{9042C400-04C3-44A4-919B-56E6B00067D8}" dt="2017-12-19T14:26:49.708" v="171" actId="1076"/>
          <ac:picMkLst>
            <pc:docMk/>
            <pc:sldMk cId="1092373863" sldId="264"/>
            <ac:picMk id="7" creationId="{06386B18-1BF8-4160-9E2F-F76BD80037C7}"/>
          </ac:picMkLst>
        </pc:picChg>
        <pc:picChg chg="add mod">
          <ac:chgData name="Edwin Sanchez-Ordonez" userId="8d8d698c-bb31-45fa-ad0d-4ed74b5c661c" providerId="ADAL" clId="{9042C400-04C3-44A4-919B-56E6B00067D8}" dt="2017-12-19T14:26:39.860" v="167" actId="1076"/>
          <ac:picMkLst>
            <pc:docMk/>
            <pc:sldMk cId="1092373863" sldId="264"/>
            <ac:picMk id="9" creationId="{F49D7BDC-2788-4EB3-AC88-19D14EF94F32}"/>
          </ac:picMkLst>
        </pc:picChg>
        <pc:picChg chg="add mod">
          <ac:chgData name="Edwin Sanchez-Ordonez" userId="8d8d698c-bb31-45fa-ad0d-4ed74b5c661c" providerId="ADAL" clId="{9042C400-04C3-44A4-919B-56E6B00067D8}" dt="2017-12-19T14:26:34.268" v="165" actId="1076"/>
          <ac:picMkLst>
            <pc:docMk/>
            <pc:sldMk cId="1092373863" sldId="264"/>
            <ac:picMk id="11" creationId="{0010ACF6-4E21-4F04-91B3-D34EE2F1BB53}"/>
          </ac:picMkLst>
        </pc:picChg>
      </pc:sldChg>
      <pc:sldChg chg="modSp add">
        <pc:chgData name="Edwin Sanchez-Ordonez" userId="8d8d698c-bb31-45fa-ad0d-4ed74b5c661c" providerId="ADAL" clId="{9042C400-04C3-44A4-919B-56E6B00067D8}" dt="2017-12-19T14:27:40.108" v="189" actId="20577"/>
        <pc:sldMkLst>
          <pc:docMk/>
          <pc:sldMk cId="3156059513" sldId="265"/>
        </pc:sldMkLst>
        <pc:spChg chg="mod">
          <ac:chgData name="Edwin Sanchez-Ordonez" userId="8d8d698c-bb31-45fa-ad0d-4ed74b5c661c" providerId="ADAL" clId="{9042C400-04C3-44A4-919B-56E6B00067D8}" dt="2017-12-19T14:27:40.108" v="189" actId="20577"/>
          <ac:spMkLst>
            <pc:docMk/>
            <pc:sldMk cId="3156059513" sldId="265"/>
            <ac:spMk id="2" creationId="{DBBDB6E4-2070-45F2-A006-C736907B37A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334C-3C01-4902-AA43-2F7530D8E1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1D3F9-4460-408E-AB30-2A86B24FD1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Edwin Sanchez</a:t>
            </a:r>
          </a:p>
        </p:txBody>
      </p:sp>
    </p:spTree>
    <p:extLst>
      <p:ext uri="{BB962C8B-B14F-4D97-AF65-F5344CB8AC3E}">
        <p14:creationId xmlns:p14="http://schemas.microsoft.com/office/powerpoint/2010/main" val="3093316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DB6E4-2070-45F2-A006-C736907B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semester to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A855-C2E2-4C50-9604-EF57D98E7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5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77B57E5-64DB-4807-A06E-6DA3F4BFE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935" y="2027582"/>
            <a:ext cx="4604406" cy="454218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0" name="Content Placeholder 4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B5C25824-1C96-45BB-8F4D-7E7314A4A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883" y="2027582"/>
            <a:ext cx="4542184" cy="454218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58835-0519-4E53-90D6-591859AF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30696"/>
            <a:ext cx="9905998" cy="1166191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Berlin Sans FB" panose="020E0602020502020306" pitchFamily="34" charset="0"/>
              </a:rPr>
              <a:t>Pixel art</a:t>
            </a:r>
          </a:p>
        </p:txBody>
      </p:sp>
    </p:spTree>
    <p:extLst>
      <p:ext uri="{BB962C8B-B14F-4D97-AF65-F5344CB8AC3E}">
        <p14:creationId xmlns:p14="http://schemas.microsoft.com/office/powerpoint/2010/main" val="21995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7E864-F7B4-4005-BF7C-795F5589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39687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Berlin Sans FB" panose="020E0602020502020306" pitchFamily="34" charset="0"/>
              </a:rPr>
              <a:t>Grid patterns</a:t>
            </a:r>
            <a:endParaRPr lang="en-US" sz="6000" dirty="0"/>
          </a:p>
        </p:txBody>
      </p:sp>
      <p:pic>
        <p:nvPicPr>
          <p:cNvPr id="5" name="Content Placeholder 4" descr="A screen shot of a building&#10;&#10;Description generated with very high confidence">
            <a:extLst>
              <a:ext uri="{FF2B5EF4-FFF2-40B4-BE49-F238E27FC236}">
                <a16:creationId xmlns:a16="http://schemas.microsoft.com/office/drawing/2014/main" id="{357F03F3-7000-437B-8F8D-A497A75E1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432" y="2183296"/>
            <a:ext cx="3894413" cy="3901960"/>
          </a:xfrm>
        </p:spPr>
      </p:pic>
      <p:pic>
        <p:nvPicPr>
          <p:cNvPr id="7" name="Picture 6" descr="A black and white tile&#10;&#10;Description generated with high confidence">
            <a:extLst>
              <a:ext uri="{FF2B5EF4-FFF2-40B4-BE49-F238E27FC236}">
                <a16:creationId xmlns:a16="http://schemas.microsoft.com/office/drawing/2014/main" id="{3E5E77C1-5D06-4D30-A0C0-3910D53A1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984" y="2183296"/>
            <a:ext cx="3894584" cy="390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6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0EED-6C07-4470-A4C5-CD6A92C37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192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Berlin Sans FB" panose="020E0602020502020306" pitchFamily="34" charset="0"/>
              </a:rPr>
              <a:t>Grid patterns</a:t>
            </a:r>
            <a:endParaRPr lang="en-US" sz="6000" dirty="0"/>
          </a:p>
        </p:txBody>
      </p:sp>
      <p:pic>
        <p:nvPicPr>
          <p:cNvPr id="5" name="Content Placeholder 4" descr="A picture containing cat&#10;&#10;Description generated with high confidence">
            <a:extLst>
              <a:ext uri="{FF2B5EF4-FFF2-40B4-BE49-F238E27FC236}">
                <a16:creationId xmlns:a16="http://schemas.microsoft.com/office/drawing/2014/main" id="{CE204FF8-8388-43FE-AFFC-73115972D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934817"/>
            <a:ext cx="4156130" cy="4164217"/>
          </a:xfrm>
        </p:spPr>
      </p:pic>
      <p:pic>
        <p:nvPicPr>
          <p:cNvPr id="7" name="Picture 6" descr="A picture containing sushi, dish, sky, black&#10;&#10;Description generated with very high confidence">
            <a:extLst>
              <a:ext uri="{FF2B5EF4-FFF2-40B4-BE49-F238E27FC236}">
                <a16:creationId xmlns:a16="http://schemas.microsoft.com/office/drawing/2014/main" id="{1C908BD2-214C-4D4E-9436-A1D848CEC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959" y="1934817"/>
            <a:ext cx="4148045" cy="416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7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F8EF-CB09-4F1E-B52B-C4C29D2A0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 Name Project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D9ADF6-DBFD-4097-9D7B-2ACFB723E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701"/>
          <a:stretch/>
        </p:blipFill>
        <p:spPr>
          <a:xfrm>
            <a:off x="863117" y="2298795"/>
            <a:ext cx="7629865" cy="379766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455CB0-7C7B-4589-B8B2-2156B30C3FA0}"/>
              </a:ext>
            </a:extLst>
          </p:cNvPr>
          <p:cNvSpPr txBox="1"/>
          <p:nvPr/>
        </p:nvSpPr>
        <p:spPr>
          <a:xfrm>
            <a:off x="9170504" y="1948070"/>
            <a:ext cx="2517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Done in level 1</a:t>
            </a:r>
          </a:p>
          <a:p>
            <a:r>
              <a:rPr lang="en-US" dirty="0"/>
              <a:t>TOO DIFFICULT!</a:t>
            </a:r>
          </a:p>
          <a:p>
            <a:endParaRPr lang="en-US" dirty="0"/>
          </a:p>
          <a:p>
            <a:r>
              <a:rPr lang="en-US" dirty="0"/>
              <a:t>Level 3 would have been so much easier</a:t>
            </a:r>
          </a:p>
        </p:txBody>
      </p:sp>
    </p:spTree>
    <p:extLst>
      <p:ext uri="{BB962C8B-B14F-4D97-AF65-F5344CB8AC3E}">
        <p14:creationId xmlns:p14="http://schemas.microsoft.com/office/powerpoint/2010/main" val="379859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9549-A8BE-42A1-93F5-98B79A39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 Flag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038ED7-9A87-4E4D-A432-73568385F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514600"/>
            <a:ext cx="4451004" cy="37030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750124-DC97-4070-9E91-94FC8368A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418" y="2542913"/>
            <a:ext cx="3143082" cy="367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3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563C-45E0-4EC5-A50F-3E7586A3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90" y="609597"/>
            <a:ext cx="9905998" cy="1905000"/>
          </a:xfrm>
        </p:spPr>
        <p:txBody>
          <a:bodyPr/>
          <a:lstStyle/>
          <a:p>
            <a:r>
              <a:rPr lang="en-US" dirty="0"/>
              <a:t>12 Real 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5C903A-46A8-422D-A26F-9DBBF9762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880172"/>
            <a:ext cx="4593601" cy="45864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0B7DB1-5EC9-45C4-A092-5A4E9C904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989" y="351461"/>
            <a:ext cx="4104994" cy="604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6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D431-368D-41A8-8125-8DE548014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62" y="159434"/>
            <a:ext cx="9905998" cy="1905000"/>
          </a:xfrm>
        </p:spPr>
        <p:txBody>
          <a:bodyPr/>
          <a:lstStyle/>
          <a:p>
            <a:r>
              <a:rPr lang="en-US" dirty="0"/>
              <a:t>13 Space filling curves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48F919-3C9A-448D-9C11-7601ED7CB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1375" y="277704"/>
            <a:ext cx="6440863" cy="64208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D8B6B3-F97E-4A4D-8F4F-32CDBAEF6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08" y="2034039"/>
            <a:ext cx="4025122" cy="397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1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0FEB04-F231-4023-A900-30264AA8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97" y="872548"/>
            <a:ext cx="3495550" cy="51129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386B18-1BF8-4160-9E2F-F76BD8003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678" y="1958433"/>
            <a:ext cx="3495551" cy="4544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9D7BDC-2788-4EB3-AC88-19D14EF94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861" y="110782"/>
            <a:ext cx="3043469" cy="52531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10ACF6-4E21-4F04-91B3-D34EE2F1BB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6883" y="4798532"/>
            <a:ext cx="2205620" cy="183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73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D242D3C3BD6643A32A4079DFC26911" ma:contentTypeVersion="4" ma:contentTypeDescription="Create a new document." ma:contentTypeScope="" ma:versionID="503e21ca5abd94e9ae66bbc16754c771">
  <xsd:schema xmlns:xsd="http://www.w3.org/2001/XMLSchema" xmlns:xs="http://www.w3.org/2001/XMLSchema" xmlns:p="http://schemas.microsoft.com/office/2006/metadata/properties" xmlns:ns2="00b15134-19c9-4e86-970e-5c1f10906d0e" targetNamespace="http://schemas.microsoft.com/office/2006/metadata/properties" ma:root="true" ma:fieldsID="b639785ca56c3418a23ea55353fe1212" ns2:_="">
    <xsd:import namespace="00b15134-19c9-4e86-970e-5c1f10906d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b15134-19c9-4e86-970e-5c1f10906d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3D5F3C-37E0-4A19-B28A-ED9C1C8F58B9}"/>
</file>

<file path=customXml/itemProps2.xml><?xml version="1.0" encoding="utf-8"?>
<ds:datastoreItem xmlns:ds="http://schemas.openxmlformats.org/officeDocument/2006/customXml" ds:itemID="{D73181D5-726D-4735-9763-391BDEB90D68}"/>
</file>

<file path=customXml/itemProps3.xml><?xml version="1.0" encoding="utf-8"?>
<ds:datastoreItem xmlns:ds="http://schemas.openxmlformats.org/officeDocument/2006/customXml" ds:itemID="{5C05EAE6-6E82-4806-97BF-D5D293A0498F}"/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74</TotalTime>
  <Words>42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Berlin Sans FB</vt:lpstr>
      <vt:lpstr>Century Gothic</vt:lpstr>
      <vt:lpstr>Mesh</vt:lpstr>
      <vt:lpstr>Math Analysis</vt:lpstr>
      <vt:lpstr>Pixel art</vt:lpstr>
      <vt:lpstr>Grid patterns</vt:lpstr>
      <vt:lpstr>Grid patterns</vt:lpstr>
      <vt:lpstr>06 Name Project</vt:lpstr>
      <vt:lpstr>07 Flag project</vt:lpstr>
      <vt:lpstr>12 Real Image</vt:lpstr>
      <vt:lpstr>13 Space filling curves</vt:lpstr>
      <vt:lpstr>PowerPoint Presentation</vt:lpstr>
      <vt:lpstr>One semester to 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Sanchez-Ordonez</dc:creator>
  <cp:lastModifiedBy>Edwin Sanchez-Ordonez</cp:lastModifiedBy>
  <cp:revision>2</cp:revision>
  <dcterms:created xsi:type="dcterms:W3CDTF">2017-11-27T16:03:23Z</dcterms:created>
  <dcterms:modified xsi:type="dcterms:W3CDTF">2017-12-19T14:44:44Z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0x01010069D242D3C3BD6643A32A4079DFC26911</vt:lpwstr>
  </property>
</Properties>
</file>