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6FB7-15B4-4B23-A575-49AD4888F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5116D-121E-4AD2-806A-E7B8B57E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3212-F1FC-4678-A7E1-C113385B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ADF9-32DC-4D88-9AF3-2D275ECE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4F72-A512-455B-BEFE-EDF36C03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8A3B-6744-4BA3-A70C-3EE8A7CB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B8DD5-70FA-4C44-8EB1-1B07573E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9818-6C8F-4E04-A143-A5499640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E1D0-C5B1-494E-A049-5F62BC48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71ED-C6FF-4CEE-BB9E-6C1722B4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7B80C-B6DA-43A0-8825-81EAD1F85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4CE8-379D-4DE8-B8D0-CC2B4BF2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F17B-E60B-4276-A168-58604539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D080-968E-49D6-B8BB-405D5BDE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6563-246F-483B-B04B-D5A2C5C5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2D3-5A56-44F6-8CF9-DF2A6F28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1976-60E4-46C2-885B-B1BD5AE7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9442-BA3A-4BB9-ACB0-FC1C0117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FBFD-BDBC-4229-8ECB-85D80882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720-E388-4364-B4B6-6EA38692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270A-876A-40F5-BA00-3093FF25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E032-A5A7-4A8F-9506-D7B08D9D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E46F-3590-46EB-8866-815B33C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3CFF-2457-4AED-9DEA-B0A1900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90BD-2980-406E-A899-599335E0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023A-417F-435B-8F5E-115A1A00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D898-0E0F-4715-9261-442D0461A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94797-1701-4584-91D1-9FBC75F4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6B30-AFF5-4705-8C7B-9CCF8C97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89EC5-1D93-4966-9A34-E2E863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34690-FDBB-4733-A8E3-EEFEF246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593C-D3CE-4BDE-A224-34A358EE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ABDE9-90F5-4D52-AB14-4B2E5A62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877E-FB6E-4A1F-8B79-7EAA602B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F5CA3-D7B2-4600-B3CA-0258B8D92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E8857-F396-493F-93BD-6FE017C6C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EF1E8-FFE4-434C-BE47-F01C55A3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96A7-4F90-49CF-A387-1E014D3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A254C-EDF2-4858-9EA2-1ACA3E3B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AC03-8092-4634-B824-C5CEFABE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7DC98-85A9-4728-B293-7F58D80E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DF080-939C-4B4F-895B-53E57FCA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878DF-54B5-44CA-9A64-4F476E1F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B52E8-8F64-4CB6-AFE3-C19233CC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F55F-E5E5-47B0-82AC-18853B7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1DA8-1BF0-4D91-BD91-B7B8B816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8F79-C124-4A64-9953-6B31A740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1F74-88FE-4AD9-952B-3D73A547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15E0-ED84-4335-B6A5-0AA525A2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79BF-B0D7-4B84-A1D6-E551680B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9EDE-CEFF-4E19-8AD0-80A5BACD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7157-DF72-49B3-8B54-86D948BB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2BFD-EA18-4748-AEF0-809B42CD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80A74-4679-4DFC-9C1B-E7800F6D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0911-7832-4F23-9E5D-3ADBF3A0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5E8C-D226-4298-BDEC-2522BF5A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27EE9-60D5-4EE5-9BA9-E51ADC96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F1D87-1795-4A8B-9998-21C5A316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DF35B-4F3B-4B70-98DA-EE31592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F7A0-47B1-4DAD-A189-546EC5F4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076B-4B70-4078-BCCA-0CFD4F62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4FF3F-0EB7-443A-9913-C24BDCA95EA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B69A-FE9A-46B2-B789-7B62BCC0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42C6-94CE-47D2-8691-6A03C3B41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B328-C097-4C79-B741-FC7D0BF9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75DF-60C0-492B-B125-251230954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37D2-807C-464A-9421-606489007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Pieter Shayne Vargo</a:t>
            </a:r>
          </a:p>
          <a:p>
            <a:r>
              <a:rPr lang="en-US" dirty="0"/>
              <a:t>November 29, 2017</a:t>
            </a:r>
          </a:p>
          <a:p>
            <a:r>
              <a:rPr lang="en-US" dirty="0"/>
              <a:t>Math Analysis</a:t>
            </a:r>
          </a:p>
          <a:p>
            <a:r>
              <a:rPr lang="en-US" dirty="0"/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130628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2919-C924-4B0B-BF5D-FEAD4291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0"/>
            <a:ext cx="10515600" cy="1325563"/>
          </a:xfrm>
        </p:spPr>
        <p:txBody>
          <a:bodyPr/>
          <a:lstStyle/>
          <a:p>
            <a:r>
              <a:rPr lang="en-US" dirty="0"/>
              <a:t>Real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E10AA-13B7-4F49-A96E-2E942B2AB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81" y="581372"/>
            <a:ext cx="5139210" cy="5695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93FC0-0294-4564-9A16-3B3AD6E5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9" y="1057849"/>
            <a:ext cx="5487710" cy="2750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6E3BB-8385-4E64-80A3-CB1888918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6" y="3974902"/>
            <a:ext cx="5487709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6C40-AEBE-48A7-BB15-73DBD319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Filling Curves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80E4D-CF87-49B6-A324-AF622C69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6" y="1690688"/>
            <a:ext cx="3560132" cy="4993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1295-8D74-4318-8FDF-B557F25CF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68" y="0"/>
            <a:ext cx="4528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A8DF-FA90-48B6-9DA1-9E8C8616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197EA-E9CC-441C-BE5B-B20B5568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9" y="150433"/>
            <a:ext cx="6435254" cy="6557134"/>
          </a:xfrm>
        </p:spPr>
      </p:pic>
    </p:spTree>
    <p:extLst>
      <p:ext uri="{BB962C8B-B14F-4D97-AF65-F5344CB8AC3E}">
        <p14:creationId xmlns:p14="http://schemas.microsoft.com/office/powerpoint/2010/main" val="43199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5288-F689-4E86-8E55-8C62C3BB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9EBA5-EA19-4A45-ACB2-C85C7147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52" y="-32344"/>
            <a:ext cx="4800014" cy="6890344"/>
          </a:xfrm>
        </p:spPr>
      </p:pic>
    </p:spTree>
    <p:extLst>
      <p:ext uri="{BB962C8B-B14F-4D97-AF65-F5344CB8AC3E}">
        <p14:creationId xmlns:p14="http://schemas.microsoft.com/office/powerpoint/2010/main" val="180504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5109-B77D-4C8D-AE69-67F77F45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Bricklayer Lite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DBFF8-429C-45AF-A393-D7008E96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8" y="1558266"/>
            <a:ext cx="3349717" cy="29124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259A7-3728-4C76-8805-BF5E7A2A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07" y="1558267"/>
            <a:ext cx="2964711" cy="5299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66287-524D-44D9-A6F0-D0E40A12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42" y="0"/>
            <a:ext cx="3839158" cy="3713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168B3-F4D8-4D54-ACE4-99FC3E76C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6" y="3429001"/>
            <a:ext cx="4169744" cy="35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F718-9756-4D54-831B-294EA79A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Around Bryan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2F7B6-9473-4C9F-B8B3-C982BD22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801007"/>
            <a:ext cx="3193367" cy="4691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7C29F-BF85-4F93-835F-C434D5E26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3440"/>
            <a:ext cx="3297016" cy="54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085A-6414-49D9-9BE7-B5214143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ABD4A-A203-45FB-9C40-4EF782BB4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" y="1266092"/>
            <a:ext cx="4960512" cy="52267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67850-E532-4E7B-BFC9-D73C4DB3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96" y="418892"/>
            <a:ext cx="5221495" cy="60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242-9263-4CE1-A539-1D8D13B8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0FF44-7F45-4A89-93B7-4FA71E99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9" y="1768045"/>
            <a:ext cx="2818290" cy="3619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1232C-216E-469E-8FD3-A4226E80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8" y="4244458"/>
            <a:ext cx="3650332" cy="2285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11817-AB32-42CF-B712-4DB5308F4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57" y="365125"/>
            <a:ext cx="4345199" cy="4547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41C42-7243-456D-8EB2-A63899617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37" y="365125"/>
            <a:ext cx="3766863" cy="60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67FB-5FB6-43E4-A81C-BC4A3332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Circle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CA0B1-47C8-4F8A-822D-49FDB0B80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7" y="1463040"/>
            <a:ext cx="5200803" cy="48657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93918-878C-48E7-A694-BD33E4CB3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95" y="140042"/>
            <a:ext cx="44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0A58-2761-41F8-9C86-CBA48734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DA5DC7-F29C-422C-97E2-F8C7D8C6A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690688"/>
            <a:ext cx="4441819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9EB7F-1787-4697-869A-38BBB6D15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52" y="1"/>
            <a:ext cx="5404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803D5-44E7-4BD2-A4D9-EF306F72725C}"/>
</file>

<file path=customXml/itemProps2.xml><?xml version="1.0" encoding="utf-8"?>
<ds:datastoreItem xmlns:ds="http://schemas.openxmlformats.org/officeDocument/2006/customXml" ds:itemID="{D5E53229-7741-4B72-A824-204A4C1B4959}"/>
</file>

<file path=customXml/itemProps3.xml><?xml version="1.0" encoding="utf-8"?>
<ds:datastoreItem xmlns:ds="http://schemas.openxmlformats.org/officeDocument/2006/customXml" ds:itemID="{DCB85036-CC90-493B-9001-734535405CCD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Coding</vt:lpstr>
      <vt:lpstr>Pattern</vt:lpstr>
      <vt:lpstr>Pixel Art</vt:lpstr>
      <vt:lpstr>Objects in Bricklayer Lite</vt:lpstr>
      <vt:lpstr>Objects Around Bryan</vt:lpstr>
      <vt:lpstr>Name Project</vt:lpstr>
      <vt:lpstr>Flag Project</vt:lpstr>
      <vt:lpstr>Ring Circle Pattern</vt:lpstr>
      <vt:lpstr>ALL FUNCTIONS</vt:lpstr>
      <vt:lpstr>Real Image</vt:lpstr>
      <vt:lpstr>Space Filling Curves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Vargo</dc:creator>
  <cp:lastModifiedBy>Pieter Vargo</cp:lastModifiedBy>
  <cp:revision>12</cp:revision>
  <dcterms:created xsi:type="dcterms:W3CDTF">2017-11-27T16:26:02Z</dcterms:created>
  <dcterms:modified xsi:type="dcterms:W3CDTF">2017-11-29T16:34:16Z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