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81" r:id="rId19"/>
    <p:sldId id="280" r:id="rId20"/>
    <p:sldId id="277" r:id="rId21"/>
    <p:sldId id="279" r:id="rId22"/>
    <p:sldId id="278" r:id="rId23"/>
    <p:sldId id="282" r:id="rId24"/>
    <p:sldId id="283" r:id="rId25"/>
    <p:sldId id="284"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 pos="100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Ostrander" userId="100300008BD8C46A@LIVE.COM" providerId="AD" clId="Web-{5ADACBB2-8C85-44C3-AE7B-07178FDE1B60}"/>
    <pc:docChg chg="addSld modSld modSection">
      <pc:chgData name="Nicole Ostrander" userId="100300008BD8C46A@LIVE.COM" providerId="AD" clId="Web-{5ADACBB2-8C85-44C3-AE7B-07178FDE1B60}" dt="2017-12-05T16:14:08.860" v="1444"/>
      <pc:docMkLst>
        <pc:docMk/>
      </pc:docMkLst>
      <pc:sldChg chg="modNotes">
        <pc:chgData name="Nicole Ostrander" userId="100300008BD8C46A@LIVE.COM" providerId="AD" clId="Web-{5ADACBB2-8C85-44C3-AE7B-07178FDE1B60}" dt="2017-12-05T15:23:13.782" v="29"/>
        <pc:sldMkLst>
          <pc:docMk/>
          <pc:sldMk cId="3941285470" sldId="264"/>
        </pc:sldMkLst>
      </pc:sldChg>
      <pc:sldChg chg="modNotes">
        <pc:chgData name="Nicole Ostrander" userId="100300008BD8C46A@LIVE.COM" providerId="AD" clId="Web-{5ADACBB2-8C85-44C3-AE7B-07178FDE1B60}" dt="2017-12-05T15:23:35.329" v="69"/>
        <pc:sldMkLst>
          <pc:docMk/>
          <pc:sldMk cId="3523841437" sldId="265"/>
        </pc:sldMkLst>
      </pc:sldChg>
      <pc:sldChg chg="modNotes">
        <pc:chgData name="Nicole Ostrander" userId="100300008BD8C46A@LIVE.COM" providerId="AD" clId="Web-{5ADACBB2-8C85-44C3-AE7B-07178FDE1B60}" dt="2017-12-05T15:23:56.298" v="104"/>
        <pc:sldMkLst>
          <pc:docMk/>
          <pc:sldMk cId="174118149" sldId="266"/>
        </pc:sldMkLst>
      </pc:sldChg>
      <pc:sldChg chg="modNotes">
        <pc:chgData name="Nicole Ostrander" userId="100300008BD8C46A@LIVE.COM" providerId="AD" clId="Web-{5ADACBB2-8C85-44C3-AE7B-07178FDE1B60}" dt="2017-12-05T15:24:48.094" v="128"/>
        <pc:sldMkLst>
          <pc:docMk/>
          <pc:sldMk cId="3784070122" sldId="267"/>
        </pc:sldMkLst>
      </pc:sldChg>
      <pc:sldChg chg="modNotes">
        <pc:chgData name="Nicole Ostrander" userId="100300008BD8C46A@LIVE.COM" providerId="AD" clId="Web-{5ADACBB2-8C85-44C3-AE7B-07178FDE1B60}" dt="2017-12-05T15:30:47.423" v="205"/>
        <pc:sldMkLst>
          <pc:docMk/>
          <pc:sldMk cId="3556905466" sldId="268"/>
        </pc:sldMkLst>
      </pc:sldChg>
      <pc:sldChg chg="modNotes">
        <pc:chgData name="Nicole Ostrander" userId="100300008BD8C46A@LIVE.COM" providerId="AD" clId="Web-{5ADACBB2-8C85-44C3-AE7B-07178FDE1B60}" dt="2017-12-05T15:32:26.126" v="310"/>
        <pc:sldMkLst>
          <pc:docMk/>
          <pc:sldMk cId="2596954560" sldId="269"/>
        </pc:sldMkLst>
      </pc:sldChg>
      <pc:sldChg chg="modNotes">
        <pc:chgData name="Nicole Ostrander" userId="100300008BD8C46A@LIVE.COM" providerId="AD" clId="Web-{5ADACBB2-8C85-44C3-AE7B-07178FDE1B60}" dt="2017-12-05T15:33:47.063" v="410"/>
        <pc:sldMkLst>
          <pc:docMk/>
          <pc:sldMk cId="2478410234" sldId="270"/>
        </pc:sldMkLst>
      </pc:sldChg>
      <pc:sldChg chg="modNotes">
        <pc:chgData name="Nicole Ostrander" userId="100300008BD8C46A@LIVE.COM" providerId="AD" clId="Web-{5ADACBB2-8C85-44C3-AE7B-07178FDE1B60}" dt="2017-12-05T15:36:10.235" v="482"/>
        <pc:sldMkLst>
          <pc:docMk/>
          <pc:sldMk cId="3153093204" sldId="271"/>
        </pc:sldMkLst>
      </pc:sldChg>
      <pc:sldChg chg="modNotes">
        <pc:chgData name="Nicole Ostrander" userId="100300008BD8C46A@LIVE.COM" providerId="AD" clId="Web-{5ADACBB2-8C85-44C3-AE7B-07178FDE1B60}" dt="2017-12-05T15:38:17.563" v="555"/>
        <pc:sldMkLst>
          <pc:docMk/>
          <pc:sldMk cId="1075856895" sldId="272"/>
        </pc:sldMkLst>
      </pc:sldChg>
      <pc:sldChg chg="modNotes">
        <pc:chgData name="Nicole Ostrander" userId="100300008BD8C46A@LIVE.COM" providerId="AD" clId="Web-{5ADACBB2-8C85-44C3-AE7B-07178FDE1B60}" dt="2017-12-05T15:40:33.938" v="629"/>
        <pc:sldMkLst>
          <pc:docMk/>
          <pc:sldMk cId="2661942916" sldId="273"/>
        </pc:sldMkLst>
      </pc:sldChg>
      <pc:sldChg chg="modNotes">
        <pc:chgData name="Nicole Ostrander" userId="100300008BD8C46A@LIVE.COM" providerId="AD" clId="Web-{5ADACBB2-8C85-44C3-AE7B-07178FDE1B60}" dt="2017-12-05T15:42:36.188" v="733"/>
        <pc:sldMkLst>
          <pc:docMk/>
          <pc:sldMk cId="4093708006" sldId="274"/>
        </pc:sldMkLst>
      </pc:sldChg>
      <pc:sldChg chg="modNotes">
        <pc:chgData name="Nicole Ostrander" userId="100300008BD8C46A@LIVE.COM" providerId="AD" clId="Web-{5ADACBB2-8C85-44C3-AE7B-07178FDE1B60}" dt="2017-12-05T15:43:48.126" v="821"/>
        <pc:sldMkLst>
          <pc:docMk/>
          <pc:sldMk cId="2851427671" sldId="275"/>
        </pc:sldMkLst>
      </pc:sldChg>
      <pc:sldChg chg="modNotes">
        <pc:chgData name="Nicole Ostrander" userId="100300008BD8C46A@LIVE.COM" providerId="AD" clId="Web-{5ADACBB2-8C85-44C3-AE7B-07178FDE1B60}" dt="2017-12-05T15:46:18.688" v="879"/>
        <pc:sldMkLst>
          <pc:docMk/>
          <pc:sldMk cId="4073070316" sldId="276"/>
        </pc:sldMkLst>
      </pc:sldChg>
      <pc:sldChg chg="modNotes">
        <pc:chgData name="Nicole Ostrander" userId="100300008BD8C46A@LIVE.COM" providerId="AD" clId="Web-{5ADACBB2-8C85-44C3-AE7B-07178FDE1B60}" dt="2017-12-05T15:53:55.594" v="1141"/>
        <pc:sldMkLst>
          <pc:docMk/>
          <pc:sldMk cId="265338199" sldId="277"/>
        </pc:sldMkLst>
      </pc:sldChg>
      <pc:sldChg chg="modNotes">
        <pc:chgData name="Nicole Ostrander" userId="100300008BD8C46A@LIVE.COM" providerId="AD" clId="Web-{5ADACBB2-8C85-44C3-AE7B-07178FDE1B60}" dt="2017-12-05T16:00:49.063" v="1271"/>
        <pc:sldMkLst>
          <pc:docMk/>
          <pc:sldMk cId="922942199" sldId="278"/>
        </pc:sldMkLst>
      </pc:sldChg>
      <pc:sldChg chg="modNotes">
        <pc:chgData name="Nicole Ostrander" userId="100300008BD8C46A@LIVE.COM" providerId="AD" clId="Web-{5ADACBB2-8C85-44C3-AE7B-07178FDE1B60}" dt="2017-12-05T15:54:33.251" v="1199"/>
        <pc:sldMkLst>
          <pc:docMk/>
          <pc:sldMk cId="1035059287" sldId="279"/>
        </pc:sldMkLst>
      </pc:sldChg>
      <pc:sldChg chg="modNotes">
        <pc:chgData name="Nicole Ostrander" userId="100300008BD8C46A@LIVE.COM" providerId="AD" clId="Web-{5ADACBB2-8C85-44C3-AE7B-07178FDE1B60}" dt="2017-12-05T15:52:20.360" v="1043"/>
        <pc:sldMkLst>
          <pc:docMk/>
          <pc:sldMk cId="2323192651" sldId="280"/>
        </pc:sldMkLst>
      </pc:sldChg>
      <pc:sldChg chg="modNotes">
        <pc:chgData name="Nicole Ostrander" userId="100300008BD8C46A@LIVE.COM" providerId="AD" clId="Web-{5ADACBB2-8C85-44C3-AE7B-07178FDE1B60}" dt="2017-12-05T15:47:33.251" v="939"/>
        <pc:sldMkLst>
          <pc:docMk/>
          <pc:sldMk cId="30665241" sldId="281"/>
        </pc:sldMkLst>
      </pc:sldChg>
      <pc:sldChg chg="modNotes">
        <pc:chgData name="Nicole Ostrander" userId="100300008BD8C46A@LIVE.COM" providerId="AD" clId="Web-{5ADACBB2-8C85-44C3-AE7B-07178FDE1B60}" dt="2017-12-05T16:03:58.688" v="1351"/>
        <pc:sldMkLst>
          <pc:docMk/>
          <pc:sldMk cId="2168667883" sldId="282"/>
        </pc:sldMkLst>
      </pc:sldChg>
      <pc:sldChg chg="modNotes">
        <pc:chgData name="Nicole Ostrander" userId="100300008BD8C46A@LIVE.COM" providerId="AD" clId="Web-{5ADACBB2-8C85-44C3-AE7B-07178FDE1B60}" dt="2017-12-05T16:14:08.860" v="1444"/>
        <pc:sldMkLst>
          <pc:docMk/>
          <pc:sldMk cId="1765532816" sldId="283"/>
        </pc:sldMkLst>
      </pc:sldChg>
      <pc:sldChg chg="delSp modSp new">
        <pc:chgData name="Nicole Ostrander" userId="100300008BD8C46A@LIVE.COM" providerId="AD" clId="Web-{5ADACBB2-8C85-44C3-AE7B-07178FDE1B60}" dt="2017-12-05T15:22:11.485" v="6"/>
        <pc:sldMkLst>
          <pc:docMk/>
          <pc:sldMk cId="1552855374" sldId="284"/>
        </pc:sldMkLst>
        <pc:spChg chg="mod">
          <ac:chgData name="Nicole Ostrander" userId="100300008BD8C46A@LIVE.COM" providerId="AD" clId="Web-{5ADACBB2-8C85-44C3-AE7B-07178FDE1B60}" dt="2017-12-05T15:22:11.485" v="6"/>
          <ac:spMkLst>
            <pc:docMk/>
            <pc:sldMk cId="1552855374" sldId="284"/>
            <ac:spMk id="2" creationId="{615AA667-E352-4EED-8B72-03D00D1B4649}"/>
          </ac:spMkLst>
        </pc:spChg>
        <pc:spChg chg="del">
          <ac:chgData name="Nicole Ostrander" userId="100300008BD8C46A@LIVE.COM" providerId="AD" clId="Web-{5ADACBB2-8C85-44C3-AE7B-07178FDE1B60}" dt="2017-12-05T15:22:04.313" v="5"/>
          <ac:spMkLst>
            <pc:docMk/>
            <pc:sldMk cId="1552855374" sldId="284"/>
            <ac:spMk id="3" creationId="{609131FA-8B44-4450-AAD5-D153C4A269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12/5/2017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So this was my first pattern in the grid, and it was basically just a random design.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245394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first like step or bit of code that I used to start out when making the pattern. Instead of like doing ring after ring after ring, etc. I made one circle and laid the rings over the top. I ended up using this piece a lot to create columns, and rows, and all of that jazz.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229472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next steps I used when creating the pattern. I basically made the rows, which I ended up repeating at the end. I also repeated it the same way except in a column. Then the last one "three" was the three circles that were just repeated in the middle of the pattern. My favorite part about this was the use of the X and Y just because it made it way easier to move and place stuff throughout the whole process.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12</a:t>
            </a:fld>
            <a:endParaRPr lang="en-US"/>
          </a:p>
        </p:txBody>
      </p:sp>
    </p:spTree>
    <p:extLst>
      <p:ext uri="{BB962C8B-B14F-4D97-AF65-F5344CB8AC3E}">
        <p14:creationId xmlns:p14="http://schemas.microsoft.com/office/powerpoint/2010/main" val="1911931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is the end process for the whole circle pattern. I had previously done the whole thing and ended up bring in internet explorer </a:t>
            </a:r>
            <a:r>
              <a:rPr lang="en-US" err="1">
                <a:latin typeface="Calibri"/>
              </a:rPr>
              <a:t>soooo</a:t>
            </a:r>
            <a:r>
              <a:rPr lang="en-US">
                <a:latin typeface="Calibri"/>
              </a:rPr>
              <a:t> I had the redo the whole thing which is why there's that little mess up in the top right pattern when compared to the top left.</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138553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beginning code for the project that we were supposed to use all of the available functions in level 3. I started out with naming them as their color just so when/if people tried to repeat it, it would be easy to know what is going on.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3998948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then did another piece of code to add like the cloud. I'm not really sure why I didn't name it, it's color like the other ones but it's still easy to read it and understand what that code is representing. I then put those three functions together to create the whole image.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3522103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After putting the code together I was able to repeat it to make it a pattern. This one ended up taking me forever because I did like three different patterns before this and just wasn't excited about them. This one is probably one of my favorites that I created while using bricklayer lite.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16</a:t>
            </a:fld>
            <a:endParaRPr lang="en-US"/>
          </a:p>
        </p:txBody>
      </p:sp>
    </p:spTree>
    <p:extLst>
      <p:ext uri="{BB962C8B-B14F-4D97-AF65-F5344CB8AC3E}">
        <p14:creationId xmlns:p14="http://schemas.microsoft.com/office/powerpoint/2010/main" val="347964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code to the Nebraska "N" that I was doing for the real image project. I started out with doing the outline of the whole thing in one function, and creating the inside of it. Ok I ended up messing up on a part and I couldn't figure out what part or line or whatever that I had messed up and I didn’t want  to delete the whole thing or anything like that.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17</a:t>
            </a:fld>
            <a:endParaRPr lang="en-US"/>
          </a:p>
        </p:txBody>
      </p:sp>
    </p:spTree>
    <p:extLst>
      <p:ext uri="{BB962C8B-B14F-4D97-AF65-F5344CB8AC3E}">
        <p14:creationId xmlns:p14="http://schemas.microsoft.com/office/powerpoint/2010/main" val="331402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then put those functions inside one so I could make it repeatable. It's kind of ugly but you know</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18</a:t>
            </a:fld>
            <a:endParaRPr lang="en-US"/>
          </a:p>
        </p:txBody>
      </p:sp>
    </p:spTree>
    <p:extLst>
      <p:ext uri="{BB962C8B-B14F-4D97-AF65-F5344CB8AC3E}">
        <p14:creationId xmlns:p14="http://schemas.microsoft.com/office/powerpoint/2010/main" val="4251293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is the beginning parts of how I started the space filling curves. I made two little 3x3's that included the two patterns that I used. I first created the individual "S"'s which were functions that I put inside other functions.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555649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was then able to put those 3x3 functions inside to create the rows, which had to be different to connect correctly. Inside these you can see that there's some called "connectSecond3x3" and "ConnectFirst3x3" which are just 1x1's inside of function that I used to connect each "S".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20</a:t>
            </a:fld>
            <a:endParaRPr lang="en-US"/>
          </a:p>
        </p:txBody>
      </p:sp>
    </p:spTree>
    <p:extLst>
      <p:ext uri="{BB962C8B-B14F-4D97-AF65-F5344CB8AC3E}">
        <p14:creationId xmlns:p14="http://schemas.microsoft.com/office/powerpoint/2010/main" val="191840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also in the grid, and is basically just like a crab thing that I had tried to design to present in class.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644778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After all that code I finally got to this end product. I did add a couple 1x1's up at the top so it would have that like ending look while at continues on the rows to the right. This is also one of the cooler ones just because of the look it has and it's weird to think I did it with only basically placing blocks.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21</a:t>
            </a:fld>
            <a:endParaRPr lang="en-US"/>
          </a:p>
        </p:txBody>
      </p:sp>
    </p:spTree>
    <p:extLst>
      <p:ext uri="{BB962C8B-B14F-4D97-AF65-F5344CB8AC3E}">
        <p14:creationId xmlns:p14="http://schemas.microsoft.com/office/powerpoint/2010/main" val="155975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one... I'm not too proud of now but it was my first save in bricklayer lite.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313465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done in the grid and was </a:t>
            </a:r>
            <a:r>
              <a:rPr lang="en-US" err="1">
                <a:latin typeface="Calibri"/>
              </a:rPr>
              <a:t>suppose to</a:t>
            </a:r>
            <a:r>
              <a:rPr lang="en-US">
                <a:latin typeface="Calibri"/>
              </a:rPr>
              <a:t> be that wall thing in the cafeteria. </a:t>
            </a:r>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149513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Me and Emily had to work together because of the shortage of computers. We used level one because we were still hesitant to use the other levels. It took FOREVER to make the background with like a million 4x2 blocks or whatever I used. It would've been way easier to use level 3 now that I know how to use all that jazz.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230130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is the code for the flag project which was one of the first ones we did in bricklayer lite. Here I actually used functions instead of just placing stuff where it goes. I also learned how to use the X and Y coordinates which helped me eventually repeat the flags in different areas. Now that I know what I'm doing it would've been way easier to like put a function in a funcion instead of repeating these two functions a million times.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121172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end project for my flags in bricklayer lite. The thing I thought was the coolest wasthe line tool, so instead of using like 1x1 blocks I was able to strech a whole line from corner to corner. I then was able to make the lines thick like I did with the white lines on the red flag. So basically the line tool was a lifesaver when creating this patter/flags.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109737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code for one the patterns that Cuddy had put on the board. I was able to create little blocks of four going up, and then repeat that to create the line reaching all the way to the top. Here is when I finally put a function inside of a function and was then able to use less code to fill the entire grid.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276828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was the end product for the previous code. There's like a million ways people could choose to code this so just by looking at it you can't really tell if I did rows or columns or any of that. This is one of the ones that I thought was cooler just because of the way the end designed looked.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50990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12/5/2017</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12/5/2017</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12/5/2017</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12/5/2017</a:t>
            </a:fld>
            <a:endParaRPr lang="en-US"/>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12/5/2017</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12/5/2017</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12/5/2017</a:t>
            </a:fld>
            <a:endParaRPr/>
          </a:p>
        </p:txBody>
      </p:sp>
      <p:sp>
        <p:nvSpPr>
          <p:cNvPr id="4" name="Footer Placeholder 3"/>
          <p:cNvSpPr>
            <a:spLocks noGrp="1"/>
          </p:cNvSpPr>
          <p:nvPr>
            <p:ph type="ftr" sz="quarter" idx="11"/>
          </p:nvPr>
        </p:nvSpPr>
        <p:spPr/>
        <p:txBody>
          <a:bodyPr/>
          <a:lstStyle/>
          <a:p>
            <a:r>
              <a:rPr lang="en-US"/>
              <a:t>Add a footer</a:t>
            </a:r>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12/5/2017</a:t>
            </a:fld>
            <a:endParaRPr/>
          </a:p>
        </p:txBody>
      </p:sp>
      <p:sp>
        <p:nvSpPr>
          <p:cNvPr id="3" name="Footer Placeholder 2"/>
          <p:cNvSpPr>
            <a:spLocks noGrp="1"/>
          </p:cNvSpPr>
          <p:nvPr>
            <p:ph type="ftr" sz="quarter" idx="11"/>
          </p:nvPr>
        </p:nvSpPr>
        <p:spPr/>
        <p:txBody>
          <a:bodyPr/>
          <a:lstStyle/>
          <a:p>
            <a:r>
              <a:rPr lang="en-US"/>
              <a:t>Add a footer</a:t>
            </a:r>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12/5/2017</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12/5/2017</a:t>
            </a:fld>
            <a:endParaRPr lang="en-US"/>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12/5/2017</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Math Analysis</a:t>
            </a:r>
          </a:p>
        </p:txBody>
      </p:sp>
      <p:sp>
        <p:nvSpPr>
          <p:cNvPr id="3" name="Subtitle 2"/>
          <p:cNvSpPr>
            <a:spLocks noGrp="1"/>
          </p:cNvSpPr>
          <p:nvPr>
            <p:ph type="subTitle" idx="1"/>
          </p:nvPr>
        </p:nvSpPr>
        <p:spPr/>
        <p:txBody>
          <a:bodyPr/>
          <a:lstStyle/>
          <a:p>
            <a:r>
              <a:rPr lang="en-US"/>
              <a:t>Nicole Ostrander</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4425-5B06-4CC4-8234-8BAB813F804C}"/>
              </a:ext>
            </a:extLst>
          </p:cNvPr>
          <p:cNvSpPr>
            <a:spLocks noGrp="1"/>
          </p:cNvSpPr>
          <p:nvPr>
            <p:ph type="title"/>
          </p:nvPr>
        </p:nvSpPr>
        <p:spPr/>
        <p:txBody>
          <a:bodyPr/>
          <a:lstStyle/>
          <a:p>
            <a:r>
              <a:rPr lang="en-US"/>
              <a:t>08_MORE PATTERNS</a:t>
            </a:r>
          </a:p>
        </p:txBody>
      </p:sp>
      <p:sp>
        <p:nvSpPr>
          <p:cNvPr id="4" name="Text Placeholder 3">
            <a:extLst>
              <a:ext uri="{FF2B5EF4-FFF2-40B4-BE49-F238E27FC236}">
                <a16:creationId xmlns:a16="http://schemas.microsoft.com/office/drawing/2014/main" id="{B2B27C95-4202-415F-B5E4-8A6B38845FD8}"/>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0CD39BBD-E5E9-49B6-891B-64A3DC89F086}"/>
              </a:ext>
            </a:extLst>
          </p:cNvPr>
          <p:cNvPicPr>
            <a:picLocks noChangeAspect="1"/>
          </p:cNvPicPr>
          <p:nvPr/>
        </p:nvPicPr>
        <p:blipFill>
          <a:blip r:embed="rId3"/>
          <a:stretch>
            <a:fillRect/>
          </a:stretch>
        </p:blipFill>
        <p:spPr>
          <a:xfrm>
            <a:off x="5256212" y="332518"/>
            <a:ext cx="6182588" cy="6144482"/>
          </a:xfrm>
          <a:prstGeom prst="rect">
            <a:avLst/>
          </a:prstGeom>
        </p:spPr>
      </p:pic>
    </p:spTree>
    <p:extLst>
      <p:ext uri="{BB962C8B-B14F-4D97-AF65-F5344CB8AC3E}">
        <p14:creationId xmlns:p14="http://schemas.microsoft.com/office/powerpoint/2010/main" val="1075856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874D-3235-4F54-B3B0-7B696138A84F}"/>
              </a:ext>
            </a:extLst>
          </p:cNvPr>
          <p:cNvSpPr>
            <a:spLocks noGrp="1"/>
          </p:cNvSpPr>
          <p:nvPr>
            <p:ph type="title"/>
          </p:nvPr>
        </p:nvSpPr>
        <p:spPr/>
        <p:txBody>
          <a:bodyPr/>
          <a:lstStyle/>
          <a:p>
            <a:r>
              <a:rPr lang="en-US"/>
              <a:t>10_ring circle pattern</a:t>
            </a:r>
          </a:p>
        </p:txBody>
      </p:sp>
      <p:sp>
        <p:nvSpPr>
          <p:cNvPr id="4" name="Text Placeholder 3">
            <a:extLst>
              <a:ext uri="{FF2B5EF4-FFF2-40B4-BE49-F238E27FC236}">
                <a16:creationId xmlns:a16="http://schemas.microsoft.com/office/drawing/2014/main" id="{A1BDB1BE-C500-4C84-8AF8-432242DC3A2A}"/>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06C19551-E996-4DE9-AFF4-550D02D26C88}"/>
              </a:ext>
            </a:extLst>
          </p:cNvPr>
          <p:cNvPicPr>
            <a:picLocks noChangeAspect="1"/>
          </p:cNvPicPr>
          <p:nvPr/>
        </p:nvPicPr>
        <p:blipFill>
          <a:blip r:embed="rId3"/>
          <a:stretch>
            <a:fillRect/>
          </a:stretch>
        </p:blipFill>
        <p:spPr>
          <a:xfrm>
            <a:off x="5027612" y="843828"/>
            <a:ext cx="3810000" cy="4640841"/>
          </a:xfrm>
          <a:prstGeom prst="rect">
            <a:avLst/>
          </a:prstGeom>
        </p:spPr>
      </p:pic>
      <p:pic>
        <p:nvPicPr>
          <p:cNvPr id="8" name="Picture 7">
            <a:extLst>
              <a:ext uri="{FF2B5EF4-FFF2-40B4-BE49-F238E27FC236}">
                <a16:creationId xmlns:a16="http://schemas.microsoft.com/office/drawing/2014/main" id="{89EFA7E1-D348-4DC8-99E7-68F312D934E2}"/>
              </a:ext>
            </a:extLst>
          </p:cNvPr>
          <p:cNvPicPr>
            <a:picLocks noChangeAspect="1"/>
          </p:cNvPicPr>
          <p:nvPr/>
        </p:nvPicPr>
        <p:blipFill>
          <a:blip r:embed="rId4"/>
          <a:stretch>
            <a:fillRect/>
          </a:stretch>
        </p:blipFill>
        <p:spPr>
          <a:xfrm>
            <a:off x="8990012" y="1736035"/>
            <a:ext cx="2769548" cy="2719496"/>
          </a:xfrm>
          <a:prstGeom prst="rect">
            <a:avLst/>
          </a:prstGeom>
        </p:spPr>
      </p:pic>
    </p:spTree>
    <p:extLst>
      <p:ext uri="{BB962C8B-B14F-4D97-AF65-F5344CB8AC3E}">
        <p14:creationId xmlns:p14="http://schemas.microsoft.com/office/powerpoint/2010/main" val="2661942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1D12-5E0A-407D-884D-F3EB1CC47F42}"/>
              </a:ext>
            </a:extLst>
          </p:cNvPr>
          <p:cNvSpPr>
            <a:spLocks noGrp="1"/>
          </p:cNvSpPr>
          <p:nvPr>
            <p:ph type="title"/>
          </p:nvPr>
        </p:nvSpPr>
        <p:spPr/>
        <p:txBody>
          <a:bodyPr/>
          <a:lstStyle/>
          <a:p>
            <a:r>
              <a:rPr lang="en-US"/>
              <a:t>10_Ring circle pattern</a:t>
            </a:r>
          </a:p>
        </p:txBody>
      </p:sp>
      <p:sp>
        <p:nvSpPr>
          <p:cNvPr id="4" name="Text Placeholder 3">
            <a:extLst>
              <a:ext uri="{FF2B5EF4-FFF2-40B4-BE49-F238E27FC236}">
                <a16:creationId xmlns:a16="http://schemas.microsoft.com/office/drawing/2014/main" id="{B1CBD503-99F6-4475-811A-778C88ACAB51}"/>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5EA181B1-377B-4F00-911D-D026343BB5F8}"/>
              </a:ext>
            </a:extLst>
          </p:cNvPr>
          <p:cNvPicPr>
            <a:picLocks noChangeAspect="1"/>
          </p:cNvPicPr>
          <p:nvPr/>
        </p:nvPicPr>
        <p:blipFill>
          <a:blip r:embed="rId3"/>
          <a:stretch>
            <a:fillRect/>
          </a:stretch>
        </p:blipFill>
        <p:spPr>
          <a:xfrm>
            <a:off x="5027612" y="304800"/>
            <a:ext cx="2924583" cy="4572638"/>
          </a:xfrm>
          <a:prstGeom prst="rect">
            <a:avLst/>
          </a:prstGeom>
        </p:spPr>
      </p:pic>
      <p:pic>
        <p:nvPicPr>
          <p:cNvPr id="10" name="Picture 9">
            <a:extLst>
              <a:ext uri="{FF2B5EF4-FFF2-40B4-BE49-F238E27FC236}">
                <a16:creationId xmlns:a16="http://schemas.microsoft.com/office/drawing/2014/main" id="{3AA2F38C-D9C3-4710-A848-EA47E140B76C}"/>
              </a:ext>
            </a:extLst>
          </p:cNvPr>
          <p:cNvPicPr>
            <a:picLocks noChangeAspect="1"/>
          </p:cNvPicPr>
          <p:nvPr/>
        </p:nvPicPr>
        <p:blipFill>
          <a:blip r:embed="rId4"/>
          <a:stretch>
            <a:fillRect/>
          </a:stretch>
        </p:blipFill>
        <p:spPr>
          <a:xfrm>
            <a:off x="8151812" y="4000500"/>
            <a:ext cx="3429661" cy="2620176"/>
          </a:xfrm>
          <a:prstGeom prst="rect">
            <a:avLst/>
          </a:prstGeom>
        </p:spPr>
      </p:pic>
    </p:spTree>
    <p:extLst>
      <p:ext uri="{BB962C8B-B14F-4D97-AF65-F5344CB8AC3E}">
        <p14:creationId xmlns:p14="http://schemas.microsoft.com/office/powerpoint/2010/main" val="4093708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E29B-67A0-4B34-9346-B3F5FEA258B5}"/>
              </a:ext>
            </a:extLst>
          </p:cNvPr>
          <p:cNvSpPr>
            <a:spLocks noGrp="1"/>
          </p:cNvSpPr>
          <p:nvPr>
            <p:ph type="title"/>
          </p:nvPr>
        </p:nvSpPr>
        <p:spPr/>
        <p:txBody>
          <a:bodyPr/>
          <a:lstStyle/>
          <a:p>
            <a:r>
              <a:rPr lang="en-US"/>
              <a:t>10_RING CIRLCE PATTERN</a:t>
            </a:r>
          </a:p>
        </p:txBody>
      </p:sp>
      <p:sp>
        <p:nvSpPr>
          <p:cNvPr id="4" name="Text Placeholder 3">
            <a:extLst>
              <a:ext uri="{FF2B5EF4-FFF2-40B4-BE49-F238E27FC236}">
                <a16:creationId xmlns:a16="http://schemas.microsoft.com/office/drawing/2014/main" id="{EA99549D-6FD6-4575-AEBE-F4D67F4AE991}"/>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CBD1E000-D96F-4A82-89CD-BE55AE295A45}"/>
              </a:ext>
            </a:extLst>
          </p:cNvPr>
          <p:cNvPicPr>
            <a:picLocks noChangeAspect="1"/>
          </p:cNvPicPr>
          <p:nvPr/>
        </p:nvPicPr>
        <p:blipFill>
          <a:blip r:embed="rId3"/>
          <a:stretch>
            <a:fillRect/>
          </a:stretch>
        </p:blipFill>
        <p:spPr>
          <a:xfrm>
            <a:off x="5256212" y="351570"/>
            <a:ext cx="6144482" cy="6125430"/>
          </a:xfrm>
          <a:prstGeom prst="rect">
            <a:avLst/>
          </a:prstGeom>
        </p:spPr>
      </p:pic>
    </p:spTree>
    <p:extLst>
      <p:ext uri="{BB962C8B-B14F-4D97-AF65-F5344CB8AC3E}">
        <p14:creationId xmlns:p14="http://schemas.microsoft.com/office/powerpoint/2010/main" val="2851427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3878-3414-4E93-B067-E24C6318FB0C}"/>
              </a:ext>
            </a:extLst>
          </p:cNvPr>
          <p:cNvSpPr>
            <a:spLocks noGrp="1"/>
          </p:cNvSpPr>
          <p:nvPr>
            <p:ph type="title"/>
          </p:nvPr>
        </p:nvSpPr>
        <p:spPr/>
        <p:txBody>
          <a:bodyPr/>
          <a:lstStyle/>
          <a:p>
            <a:r>
              <a:rPr lang="en-US"/>
              <a:t>11_ALL FUNCTIONS</a:t>
            </a:r>
          </a:p>
        </p:txBody>
      </p:sp>
      <p:pic>
        <p:nvPicPr>
          <p:cNvPr id="6" name="Picture 5">
            <a:extLst>
              <a:ext uri="{FF2B5EF4-FFF2-40B4-BE49-F238E27FC236}">
                <a16:creationId xmlns:a16="http://schemas.microsoft.com/office/drawing/2014/main" id="{B1AECCC8-6038-406E-8E41-E86025968711}"/>
              </a:ext>
            </a:extLst>
          </p:cNvPr>
          <p:cNvPicPr>
            <a:picLocks noChangeAspect="1"/>
          </p:cNvPicPr>
          <p:nvPr/>
        </p:nvPicPr>
        <p:blipFill>
          <a:blip r:embed="rId3"/>
          <a:stretch>
            <a:fillRect/>
          </a:stretch>
        </p:blipFill>
        <p:spPr>
          <a:xfrm>
            <a:off x="5027612" y="361122"/>
            <a:ext cx="3467584" cy="2648320"/>
          </a:xfrm>
          <a:prstGeom prst="rect">
            <a:avLst/>
          </a:prstGeom>
        </p:spPr>
      </p:pic>
      <p:pic>
        <p:nvPicPr>
          <p:cNvPr id="8" name="Picture 7">
            <a:extLst>
              <a:ext uri="{FF2B5EF4-FFF2-40B4-BE49-F238E27FC236}">
                <a16:creationId xmlns:a16="http://schemas.microsoft.com/office/drawing/2014/main" id="{23EC00E9-31C1-431B-8BB3-D49200FFF868}"/>
              </a:ext>
            </a:extLst>
          </p:cNvPr>
          <p:cNvPicPr>
            <a:picLocks noChangeAspect="1"/>
          </p:cNvPicPr>
          <p:nvPr/>
        </p:nvPicPr>
        <p:blipFill>
          <a:blip r:embed="rId4"/>
          <a:stretch>
            <a:fillRect/>
          </a:stretch>
        </p:blipFill>
        <p:spPr>
          <a:xfrm>
            <a:off x="8609012" y="351181"/>
            <a:ext cx="3225771" cy="2648319"/>
          </a:xfrm>
          <a:prstGeom prst="rect">
            <a:avLst/>
          </a:prstGeom>
        </p:spPr>
      </p:pic>
      <p:pic>
        <p:nvPicPr>
          <p:cNvPr id="3" name="Picture 4" descr="Nicole_11AllFunctionsCode2.PNG">
            <a:extLst>
              <a:ext uri="{FF2B5EF4-FFF2-40B4-BE49-F238E27FC236}">
                <a16:creationId xmlns:a16="http://schemas.microsoft.com/office/drawing/2014/main" id="{FAEAE199-1548-4C54-9AFD-6FDB67607D07}"/>
              </a:ext>
            </a:extLst>
          </p:cNvPr>
          <p:cNvPicPr>
            <a:picLocks noChangeAspect="1"/>
          </p:cNvPicPr>
          <p:nvPr/>
        </p:nvPicPr>
        <p:blipFill>
          <a:blip r:embed="rId5"/>
          <a:stretch>
            <a:fillRect/>
          </a:stretch>
        </p:blipFill>
        <p:spPr>
          <a:xfrm>
            <a:off x="5027612" y="3313582"/>
            <a:ext cx="4046050" cy="3183296"/>
          </a:xfrm>
          <a:prstGeom prst="rect">
            <a:avLst/>
          </a:prstGeom>
        </p:spPr>
      </p:pic>
      <p:pic>
        <p:nvPicPr>
          <p:cNvPr id="7" name="Picture 6">
            <a:extLst>
              <a:ext uri="{FF2B5EF4-FFF2-40B4-BE49-F238E27FC236}">
                <a16:creationId xmlns:a16="http://schemas.microsoft.com/office/drawing/2014/main" id="{4D93873B-907C-4C6B-B199-6ED4841EF0E9}"/>
              </a:ext>
            </a:extLst>
          </p:cNvPr>
          <p:cNvPicPr>
            <a:picLocks noChangeAspect="1"/>
          </p:cNvPicPr>
          <p:nvPr/>
        </p:nvPicPr>
        <p:blipFill>
          <a:blip r:embed="rId6"/>
          <a:stretch>
            <a:fillRect/>
          </a:stretch>
        </p:blipFill>
        <p:spPr>
          <a:xfrm>
            <a:off x="9187858" y="3429000"/>
            <a:ext cx="2489753" cy="2369766"/>
          </a:xfrm>
          <a:prstGeom prst="rect">
            <a:avLst/>
          </a:prstGeom>
        </p:spPr>
      </p:pic>
    </p:spTree>
    <p:extLst>
      <p:ext uri="{BB962C8B-B14F-4D97-AF65-F5344CB8AC3E}">
        <p14:creationId xmlns:p14="http://schemas.microsoft.com/office/powerpoint/2010/main" val="4073070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B946-F9A2-4698-BF06-CF20A3D3068C}"/>
              </a:ext>
            </a:extLst>
          </p:cNvPr>
          <p:cNvSpPr>
            <a:spLocks noGrp="1"/>
          </p:cNvSpPr>
          <p:nvPr>
            <p:ph type="title"/>
          </p:nvPr>
        </p:nvSpPr>
        <p:spPr/>
        <p:txBody>
          <a:bodyPr/>
          <a:lstStyle/>
          <a:p>
            <a:r>
              <a:rPr lang="en-US"/>
              <a:t>11_all functions</a:t>
            </a:r>
          </a:p>
        </p:txBody>
      </p:sp>
      <p:sp>
        <p:nvSpPr>
          <p:cNvPr id="4" name="Text Placeholder 3">
            <a:extLst>
              <a:ext uri="{FF2B5EF4-FFF2-40B4-BE49-F238E27FC236}">
                <a16:creationId xmlns:a16="http://schemas.microsoft.com/office/drawing/2014/main" id="{67438E23-C20D-4A22-B197-ED6C7094477D}"/>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3752CC2F-8FA1-4C5F-85C3-DF8ED73A81C0}"/>
              </a:ext>
            </a:extLst>
          </p:cNvPr>
          <p:cNvPicPr>
            <a:picLocks noChangeAspect="1"/>
          </p:cNvPicPr>
          <p:nvPr/>
        </p:nvPicPr>
        <p:blipFill>
          <a:blip r:embed="rId3"/>
          <a:stretch>
            <a:fillRect/>
          </a:stretch>
        </p:blipFill>
        <p:spPr>
          <a:xfrm>
            <a:off x="8960777" y="2744373"/>
            <a:ext cx="2560662" cy="1792463"/>
          </a:xfrm>
          <a:prstGeom prst="rect">
            <a:avLst/>
          </a:prstGeom>
        </p:spPr>
      </p:pic>
      <p:pic>
        <p:nvPicPr>
          <p:cNvPr id="8" name="Picture 7">
            <a:extLst>
              <a:ext uri="{FF2B5EF4-FFF2-40B4-BE49-F238E27FC236}">
                <a16:creationId xmlns:a16="http://schemas.microsoft.com/office/drawing/2014/main" id="{AB8CA9B5-8C84-4D90-A156-11B0F9B64CE2}"/>
              </a:ext>
            </a:extLst>
          </p:cNvPr>
          <p:cNvPicPr>
            <a:picLocks noChangeAspect="1"/>
          </p:cNvPicPr>
          <p:nvPr/>
        </p:nvPicPr>
        <p:blipFill>
          <a:blip r:embed="rId4"/>
          <a:stretch>
            <a:fillRect/>
          </a:stretch>
        </p:blipFill>
        <p:spPr>
          <a:xfrm>
            <a:off x="5085335" y="381000"/>
            <a:ext cx="4237597" cy="2134891"/>
          </a:xfrm>
          <a:prstGeom prst="rect">
            <a:avLst/>
          </a:prstGeom>
        </p:spPr>
      </p:pic>
      <p:pic>
        <p:nvPicPr>
          <p:cNvPr id="10" name="Picture 9">
            <a:extLst>
              <a:ext uri="{FF2B5EF4-FFF2-40B4-BE49-F238E27FC236}">
                <a16:creationId xmlns:a16="http://schemas.microsoft.com/office/drawing/2014/main" id="{C4205848-11C2-4B40-A851-DDFA188CD790}"/>
              </a:ext>
            </a:extLst>
          </p:cNvPr>
          <p:cNvPicPr>
            <a:picLocks noChangeAspect="1"/>
          </p:cNvPicPr>
          <p:nvPr/>
        </p:nvPicPr>
        <p:blipFill>
          <a:blip r:embed="rId5"/>
          <a:stretch>
            <a:fillRect/>
          </a:stretch>
        </p:blipFill>
        <p:spPr>
          <a:xfrm>
            <a:off x="5085335" y="4765318"/>
            <a:ext cx="4317465" cy="1830090"/>
          </a:xfrm>
          <a:prstGeom prst="rect">
            <a:avLst/>
          </a:prstGeom>
        </p:spPr>
      </p:pic>
    </p:spTree>
    <p:extLst>
      <p:ext uri="{BB962C8B-B14F-4D97-AF65-F5344CB8AC3E}">
        <p14:creationId xmlns:p14="http://schemas.microsoft.com/office/powerpoint/2010/main" val="30665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50D8-D681-48A0-B5A9-D76D3B3BDB48}"/>
              </a:ext>
            </a:extLst>
          </p:cNvPr>
          <p:cNvSpPr>
            <a:spLocks noGrp="1"/>
          </p:cNvSpPr>
          <p:nvPr>
            <p:ph type="title"/>
          </p:nvPr>
        </p:nvSpPr>
        <p:spPr/>
        <p:txBody>
          <a:bodyPr/>
          <a:lstStyle/>
          <a:p>
            <a:r>
              <a:rPr lang="en-US"/>
              <a:t>11_ALL FUNCTIONS</a:t>
            </a:r>
          </a:p>
        </p:txBody>
      </p:sp>
      <p:pic>
        <p:nvPicPr>
          <p:cNvPr id="6" name="Picture 5">
            <a:extLst>
              <a:ext uri="{FF2B5EF4-FFF2-40B4-BE49-F238E27FC236}">
                <a16:creationId xmlns:a16="http://schemas.microsoft.com/office/drawing/2014/main" id="{2746C2B6-4DAD-4DD8-B82E-B078A4692A95}"/>
              </a:ext>
            </a:extLst>
          </p:cNvPr>
          <p:cNvPicPr>
            <a:picLocks noChangeAspect="1"/>
          </p:cNvPicPr>
          <p:nvPr/>
        </p:nvPicPr>
        <p:blipFill>
          <a:blip r:embed="rId3"/>
          <a:stretch>
            <a:fillRect/>
          </a:stretch>
        </p:blipFill>
        <p:spPr>
          <a:xfrm>
            <a:off x="5458263" y="533400"/>
            <a:ext cx="5809269" cy="5791200"/>
          </a:xfrm>
          <a:prstGeom prst="rect">
            <a:avLst/>
          </a:prstGeom>
        </p:spPr>
      </p:pic>
    </p:spTree>
    <p:extLst>
      <p:ext uri="{BB962C8B-B14F-4D97-AF65-F5344CB8AC3E}">
        <p14:creationId xmlns:p14="http://schemas.microsoft.com/office/powerpoint/2010/main" val="2323192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F62C-F8DC-4BBB-887F-B5095DFDD86C}"/>
              </a:ext>
            </a:extLst>
          </p:cNvPr>
          <p:cNvSpPr>
            <a:spLocks noGrp="1"/>
          </p:cNvSpPr>
          <p:nvPr>
            <p:ph type="title"/>
          </p:nvPr>
        </p:nvSpPr>
        <p:spPr/>
        <p:txBody>
          <a:bodyPr/>
          <a:lstStyle/>
          <a:p>
            <a:r>
              <a:rPr lang="en-US"/>
              <a:t>12_REAL IMAGE</a:t>
            </a:r>
          </a:p>
        </p:txBody>
      </p:sp>
      <p:sp>
        <p:nvSpPr>
          <p:cNvPr id="4" name="Text Placeholder 3">
            <a:extLst>
              <a:ext uri="{FF2B5EF4-FFF2-40B4-BE49-F238E27FC236}">
                <a16:creationId xmlns:a16="http://schemas.microsoft.com/office/drawing/2014/main" id="{257694F7-E9D9-4778-BBFD-6EFAE12ABF90}"/>
              </a:ext>
            </a:extLst>
          </p:cNvPr>
          <p:cNvSpPr>
            <a:spLocks noGrp="1"/>
          </p:cNvSpPr>
          <p:nvPr>
            <p:ph type="body" sz="half" idx="2"/>
          </p:nvPr>
        </p:nvSpPr>
        <p:spPr/>
        <p:txBody>
          <a:bodyPr/>
          <a:lstStyle/>
          <a:p>
            <a:endParaRPr lang="en-US"/>
          </a:p>
        </p:txBody>
      </p:sp>
      <p:pic>
        <p:nvPicPr>
          <p:cNvPr id="15" name="Picture 15" descr="Nicole_12RealimageCode1.PNG">
            <a:extLst>
              <a:ext uri="{FF2B5EF4-FFF2-40B4-BE49-F238E27FC236}">
                <a16:creationId xmlns:a16="http://schemas.microsoft.com/office/drawing/2014/main" id="{F3786F15-FC06-44BE-944E-C223C2B9C741}"/>
              </a:ext>
            </a:extLst>
          </p:cNvPr>
          <p:cNvPicPr>
            <a:picLocks noChangeAspect="1"/>
          </p:cNvPicPr>
          <p:nvPr/>
        </p:nvPicPr>
        <p:blipFill>
          <a:blip r:embed="rId3"/>
          <a:stretch>
            <a:fillRect/>
          </a:stretch>
        </p:blipFill>
        <p:spPr>
          <a:xfrm>
            <a:off x="5103813" y="352425"/>
            <a:ext cx="3404784" cy="3915536"/>
          </a:xfrm>
          <a:prstGeom prst="rect">
            <a:avLst/>
          </a:prstGeom>
        </p:spPr>
      </p:pic>
      <p:pic>
        <p:nvPicPr>
          <p:cNvPr id="17" name="Picture 17" descr="Nicole_12RealimageCode2.PNG">
            <a:extLst>
              <a:ext uri="{FF2B5EF4-FFF2-40B4-BE49-F238E27FC236}">
                <a16:creationId xmlns:a16="http://schemas.microsoft.com/office/drawing/2014/main" id="{FBCBD084-388C-4A49-860D-AE56FF0BDCE8}"/>
              </a:ext>
            </a:extLst>
          </p:cNvPr>
          <p:cNvPicPr>
            <a:picLocks noChangeAspect="1"/>
          </p:cNvPicPr>
          <p:nvPr/>
        </p:nvPicPr>
        <p:blipFill>
          <a:blip r:embed="rId4"/>
          <a:stretch>
            <a:fillRect/>
          </a:stretch>
        </p:blipFill>
        <p:spPr>
          <a:xfrm>
            <a:off x="8687723" y="2818360"/>
            <a:ext cx="3064540" cy="3923753"/>
          </a:xfrm>
          <a:prstGeom prst="rect">
            <a:avLst/>
          </a:prstGeom>
        </p:spPr>
      </p:pic>
    </p:spTree>
    <p:extLst>
      <p:ext uri="{BB962C8B-B14F-4D97-AF65-F5344CB8AC3E}">
        <p14:creationId xmlns:p14="http://schemas.microsoft.com/office/powerpoint/2010/main" val="265338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1C2D-06C9-4E5A-BE97-8379BB8577D9}"/>
              </a:ext>
            </a:extLst>
          </p:cNvPr>
          <p:cNvSpPr>
            <a:spLocks noGrp="1"/>
          </p:cNvSpPr>
          <p:nvPr>
            <p:ph type="title"/>
          </p:nvPr>
        </p:nvSpPr>
        <p:spPr/>
        <p:txBody>
          <a:bodyPr/>
          <a:lstStyle/>
          <a:p>
            <a:r>
              <a:rPr lang="en-US"/>
              <a:t>12_REAL IMAGE</a:t>
            </a:r>
          </a:p>
        </p:txBody>
      </p:sp>
      <p:sp>
        <p:nvSpPr>
          <p:cNvPr id="4" name="Text Placeholder 3">
            <a:extLst>
              <a:ext uri="{FF2B5EF4-FFF2-40B4-BE49-F238E27FC236}">
                <a16:creationId xmlns:a16="http://schemas.microsoft.com/office/drawing/2014/main" id="{31123F78-232F-4DD9-AECE-84D39CB9DADA}"/>
              </a:ext>
            </a:extLst>
          </p:cNvPr>
          <p:cNvSpPr>
            <a:spLocks noGrp="1"/>
          </p:cNvSpPr>
          <p:nvPr>
            <p:ph type="body" sz="half" idx="2"/>
          </p:nvPr>
        </p:nvSpPr>
        <p:spPr/>
        <p:txBody>
          <a:bodyPr/>
          <a:lstStyle/>
          <a:p>
            <a:endParaRPr lang="en-US"/>
          </a:p>
        </p:txBody>
      </p:sp>
      <p:pic>
        <p:nvPicPr>
          <p:cNvPr id="5" name="Picture 5" descr="Nicole_12RealimageCode3.PNG">
            <a:extLst>
              <a:ext uri="{FF2B5EF4-FFF2-40B4-BE49-F238E27FC236}">
                <a16:creationId xmlns:a16="http://schemas.microsoft.com/office/drawing/2014/main" id="{AF14E102-763E-41BA-8E0F-92B475732B54}"/>
              </a:ext>
            </a:extLst>
          </p:cNvPr>
          <p:cNvPicPr>
            <a:picLocks noChangeAspect="1"/>
          </p:cNvPicPr>
          <p:nvPr/>
        </p:nvPicPr>
        <p:blipFill>
          <a:blip r:embed="rId3"/>
          <a:stretch>
            <a:fillRect/>
          </a:stretch>
        </p:blipFill>
        <p:spPr>
          <a:xfrm>
            <a:off x="5084763" y="323850"/>
            <a:ext cx="3574535" cy="2918799"/>
          </a:xfrm>
          <a:prstGeom prst="rect">
            <a:avLst/>
          </a:prstGeom>
        </p:spPr>
      </p:pic>
      <p:pic>
        <p:nvPicPr>
          <p:cNvPr id="7" name="Picture 7" descr="Nicole_12Realimage.PNG">
            <a:extLst>
              <a:ext uri="{FF2B5EF4-FFF2-40B4-BE49-F238E27FC236}">
                <a16:creationId xmlns:a16="http://schemas.microsoft.com/office/drawing/2014/main" id="{89C35B76-6A18-436C-AE49-AFA90CB3FB08}"/>
              </a:ext>
            </a:extLst>
          </p:cNvPr>
          <p:cNvPicPr>
            <a:picLocks noChangeAspect="1"/>
          </p:cNvPicPr>
          <p:nvPr/>
        </p:nvPicPr>
        <p:blipFill>
          <a:blip r:embed="rId4"/>
          <a:stretch>
            <a:fillRect/>
          </a:stretch>
        </p:blipFill>
        <p:spPr>
          <a:xfrm>
            <a:off x="5565663" y="3791504"/>
            <a:ext cx="5719875" cy="2734709"/>
          </a:xfrm>
          <a:prstGeom prst="rect">
            <a:avLst/>
          </a:prstGeom>
        </p:spPr>
      </p:pic>
    </p:spTree>
    <p:extLst>
      <p:ext uri="{BB962C8B-B14F-4D97-AF65-F5344CB8AC3E}">
        <p14:creationId xmlns:p14="http://schemas.microsoft.com/office/powerpoint/2010/main" val="1035059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9B27-CE78-4E23-B903-DA08D3A2A632}"/>
              </a:ext>
            </a:extLst>
          </p:cNvPr>
          <p:cNvSpPr>
            <a:spLocks noGrp="1"/>
          </p:cNvSpPr>
          <p:nvPr>
            <p:ph type="title"/>
          </p:nvPr>
        </p:nvSpPr>
        <p:spPr/>
        <p:txBody>
          <a:bodyPr/>
          <a:lstStyle/>
          <a:p>
            <a:r>
              <a:rPr lang="en-US"/>
              <a:t>13_SPACE FILLING CURVES</a:t>
            </a:r>
          </a:p>
        </p:txBody>
      </p:sp>
      <p:sp>
        <p:nvSpPr>
          <p:cNvPr id="4" name="Text Placeholder 3">
            <a:extLst>
              <a:ext uri="{FF2B5EF4-FFF2-40B4-BE49-F238E27FC236}">
                <a16:creationId xmlns:a16="http://schemas.microsoft.com/office/drawing/2014/main" id="{66D9DECB-3482-47FF-B357-22FE2542FF32}"/>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2832C13E-39D5-4157-A0F3-342E0793CCE3}"/>
              </a:ext>
            </a:extLst>
          </p:cNvPr>
          <p:cNvPicPr>
            <a:picLocks noChangeAspect="1"/>
          </p:cNvPicPr>
          <p:nvPr/>
        </p:nvPicPr>
        <p:blipFill>
          <a:blip r:embed="rId3"/>
          <a:stretch>
            <a:fillRect/>
          </a:stretch>
        </p:blipFill>
        <p:spPr>
          <a:xfrm>
            <a:off x="5048279" y="199808"/>
            <a:ext cx="3077004" cy="3105583"/>
          </a:xfrm>
          <a:prstGeom prst="rect">
            <a:avLst/>
          </a:prstGeom>
        </p:spPr>
      </p:pic>
      <p:pic>
        <p:nvPicPr>
          <p:cNvPr id="7" name="Picture 6">
            <a:extLst>
              <a:ext uri="{FF2B5EF4-FFF2-40B4-BE49-F238E27FC236}">
                <a16:creationId xmlns:a16="http://schemas.microsoft.com/office/drawing/2014/main" id="{3A4B77E3-9431-4B02-9E63-0CBE33261AB7}"/>
              </a:ext>
            </a:extLst>
          </p:cNvPr>
          <p:cNvPicPr>
            <a:picLocks noChangeAspect="1"/>
          </p:cNvPicPr>
          <p:nvPr/>
        </p:nvPicPr>
        <p:blipFill rotWithShape="1">
          <a:blip r:embed="rId4"/>
          <a:srcRect r="11019"/>
          <a:stretch/>
        </p:blipFill>
        <p:spPr>
          <a:xfrm>
            <a:off x="5048279" y="3552610"/>
            <a:ext cx="3077004" cy="3092428"/>
          </a:xfrm>
          <a:prstGeom prst="rect">
            <a:avLst/>
          </a:prstGeom>
        </p:spPr>
      </p:pic>
      <p:pic>
        <p:nvPicPr>
          <p:cNvPr id="9" name="Picture 8">
            <a:extLst>
              <a:ext uri="{FF2B5EF4-FFF2-40B4-BE49-F238E27FC236}">
                <a16:creationId xmlns:a16="http://schemas.microsoft.com/office/drawing/2014/main" id="{917428D8-18ED-474B-911E-7AD94C3FD8B9}"/>
              </a:ext>
            </a:extLst>
          </p:cNvPr>
          <p:cNvPicPr>
            <a:picLocks noChangeAspect="1"/>
          </p:cNvPicPr>
          <p:nvPr/>
        </p:nvPicPr>
        <p:blipFill>
          <a:blip r:embed="rId5"/>
          <a:stretch>
            <a:fillRect/>
          </a:stretch>
        </p:blipFill>
        <p:spPr>
          <a:xfrm>
            <a:off x="8506337" y="199806"/>
            <a:ext cx="3082408" cy="3105584"/>
          </a:xfrm>
          <a:prstGeom prst="rect">
            <a:avLst/>
          </a:prstGeom>
        </p:spPr>
      </p:pic>
      <p:pic>
        <p:nvPicPr>
          <p:cNvPr id="11" name="Picture 10">
            <a:extLst>
              <a:ext uri="{FF2B5EF4-FFF2-40B4-BE49-F238E27FC236}">
                <a16:creationId xmlns:a16="http://schemas.microsoft.com/office/drawing/2014/main" id="{32A0FA2B-4E6D-427A-B198-4321D2972028}"/>
              </a:ext>
            </a:extLst>
          </p:cNvPr>
          <p:cNvPicPr>
            <a:picLocks noChangeAspect="1"/>
          </p:cNvPicPr>
          <p:nvPr/>
        </p:nvPicPr>
        <p:blipFill>
          <a:blip r:embed="rId6"/>
          <a:stretch>
            <a:fillRect/>
          </a:stretch>
        </p:blipFill>
        <p:spPr>
          <a:xfrm>
            <a:off x="8506337" y="3552610"/>
            <a:ext cx="3077004" cy="3092428"/>
          </a:xfrm>
          <a:prstGeom prst="rect">
            <a:avLst/>
          </a:prstGeom>
        </p:spPr>
      </p:pic>
    </p:spTree>
    <p:extLst>
      <p:ext uri="{BB962C8B-B14F-4D97-AF65-F5344CB8AC3E}">
        <p14:creationId xmlns:p14="http://schemas.microsoft.com/office/powerpoint/2010/main" val="92294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01_PATTERNS</a:t>
            </a:r>
          </a:p>
        </p:txBody>
      </p:sp>
      <p:pic>
        <p:nvPicPr>
          <p:cNvPr id="4" name="Picture Placeholder 3">
            <a:extLst>
              <a:ext uri="{FF2B5EF4-FFF2-40B4-BE49-F238E27FC236}">
                <a16:creationId xmlns:a16="http://schemas.microsoft.com/office/drawing/2014/main" id="{CF552EB6-AA6F-4360-ADC9-1596AC80E088}"/>
              </a:ext>
            </a:extLst>
          </p:cNvPr>
          <p:cNvPicPr>
            <a:picLocks noGrp="1" noChangeAspect="1"/>
          </p:cNvPicPr>
          <p:nvPr>
            <p:ph type="pic" idx="1"/>
          </p:nvPr>
        </p:nvPicPr>
        <p:blipFill rotWithShape="1">
          <a:blip r:embed="rId3"/>
          <a:srcRect l="2456" t="4087" r="1618" b="1628"/>
          <a:stretch/>
        </p:blipFill>
        <p:spPr>
          <a:xfrm>
            <a:off x="5332411" y="482600"/>
            <a:ext cx="5943601" cy="5842000"/>
          </a:xfrm>
        </p:spPr>
      </p:pic>
      <p:sp>
        <p:nvSpPr>
          <p:cNvPr id="10" name="Text Placeholder 9"/>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0A73-69D0-4D87-AAE9-2C92E4EAFD18}"/>
              </a:ext>
            </a:extLst>
          </p:cNvPr>
          <p:cNvSpPr>
            <a:spLocks noGrp="1"/>
          </p:cNvSpPr>
          <p:nvPr>
            <p:ph type="title"/>
          </p:nvPr>
        </p:nvSpPr>
        <p:spPr/>
        <p:txBody>
          <a:bodyPr/>
          <a:lstStyle/>
          <a:p>
            <a:r>
              <a:rPr lang="en-US"/>
              <a:t>13_space filling curves</a:t>
            </a:r>
          </a:p>
        </p:txBody>
      </p:sp>
      <p:sp>
        <p:nvSpPr>
          <p:cNvPr id="4" name="Text Placeholder 3">
            <a:extLst>
              <a:ext uri="{FF2B5EF4-FFF2-40B4-BE49-F238E27FC236}">
                <a16:creationId xmlns:a16="http://schemas.microsoft.com/office/drawing/2014/main" id="{2E315856-E2A6-4C1B-8220-C1A430EC9F89}"/>
              </a:ext>
            </a:extLst>
          </p:cNvPr>
          <p:cNvSpPr>
            <a:spLocks noGrp="1"/>
          </p:cNvSpPr>
          <p:nvPr>
            <p:ph type="body" sz="half" idx="2"/>
          </p:nvPr>
        </p:nvSpPr>
        <p:spPr/>
        <p:txBody>
          <a:bodyPr/>
          <a:lstStyle/>
          <a:p>
            <a:endParaRPr lang="en-US"/>
          </a:p>
        </p:txBody>
      </p:sp>
      <p:pic>
        <p:nvPicPr>
          <p:cNvPr id="10" name="Picture 9">
            <a:extLst>
              <a:ext uri="{FF2B5EF4-FFF2-40B4-BE49-F238E27FC236}">
                <a16:creationId xmlns:a16="http://schemas.microsoft.com/office/drawing/2014/main" id="{4E408C1B-F36A-4995-A72B-557D7691BB69}"/>
              </a:ext>
            </a:extLst>
          </p:cNvPr>
          <p:cNvPicPr>
            <a:picLocks noChangeAspect="1"/>
          </p:cNvPicPr>
          <p:nvPr/>
        </p:nvPicPr>
        <p:blipFill>
          <a:blip r:embed="rId3"/>
          <a:stretch>
            <a:fillRect/>
          </a:stretch>
        </p:blipFill>
        <p:spPr>
          <a:xfrm>
            <a:off x="5012720" y="141850"/>
            <a:ext cx="3160610" cy="4582164"/>
          </a:xfrm>
          <a:prstGeom prst="rect">
            <a:avLst/>
          </a:prstGeom>
        </p:spPr>
      </p:pic>
      <p:pic>
        <p:nvPicPr>
          <p:cNvPr id="12" name="Picture 11">
            <a:extLst>
              <a:ext uri="{FF2B5EF4-FFF2-40B4-BE49-F238E27FC236}">
                <a16:creationId xmlns:a16="http://schemas.microsoft.com/office/drawing/2014/main" id="{C80B0FAF-E0EB-4E59-9E8D-40E5DF83499C}"/>
              </a:ext>
            </a:extLst>
          </p:cNvPr>
          <p:cNvPicPr>
            <a:picLocks noChangeAspect="1"/>
          </p:cNvPicPr>
          <p:nvPr/>
        </p:nvPicPr>
        <p:blipFill>
          <a:blip r:embed="rId4"/>
          <a:stretch>
            <a:fillRect/>
          </a:stretch>
        </p:blipFill>
        <p:spPr>
          <a:xfrm>
            <a:off x="8287453" y="2066163"/>
            <a:ext cx="3429479" cy="4610743"/>
          </a:xfrm>
          <a:prstGeom prst="rect">
            <a:avLst/>
          </a:prstGeom>
        </p:spPr>
      </p:pic>
    </p:spTree>
    <p:extLst>
      <p:ext uri="{BB962C8B-B14F-4D97-AF65-F5344CB8AC3E}">
        <p14:creationId xmlns:p14="http://schemas.microsoft.com/office/powerpoint/2010/main" val="2168667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814B-DC6D-40A8-B92B-75B06DCC8583}"/>
              </a:ext>
            </a:extLst>
          </p:cNvPr>
          <p:cNvSpPr>
            <a:spLocks noGrp="1"/>
          </p:cNvSpPr>
          <p:nvPr>
            <p:ph type="title"/>
          </p:nvPr>
        </p:nvSpPr>
        <p:spPr/>
        <p:txBody>
          <a:bodyPr/>
          <a:lstStyle/>
          <a:p>
            <a:r>
              <a:rPr lang="en-US"/>
              <a:t>13_space filling curves</a:t>
            </a:r>
          </a:p>
        </p:txBody>
      </p:sp>
      <p:sp>
        <p:nvSpPr>
          <p:cNvPr id="4" name="Text Placeholder 3">
            <a:extLst>
              <a:ext uri="{FF2B5EF4-FFF2-40B4-BE49-F238E27FC236}">
                <a16:creationId xmlns:a16="http://schemas.microsoft.com/office/drawing/2014/main" id="{B4888EF0-BDB3-4BA9-9F89-24A3C313A04A}"/>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32794257-F05B-455A-AB94-D069CA20A07B}"/>
              </a:ext>
            </a:extLst>
          </p:cNvPr>
          <p:cNvPicPr>
            <a:picLocks noChangeAspect="1"/>
          </p:cNvPicPr>
          <p:nvPr/>
        </p:nvPicPr>
        <p:blipFill>
          <a:blip r:embed="rId3"/>
          <a:stretch>
            <a:fillRect/>
          </a:stretch>
        </p:blipFill>
        <p:spPr>
          <a:xfrm>
            <a:off x="5362171" y="432969"/>
            <a:ext cx="6134956" cy="5992061"/>
          </a:xfrm>
          <a:prstGeom prst="rect">
            <a:avLst/>
          </a:prstGeom>
        </p:spPr>
      </p:pic>
    </p:spTree>
    <p:extLst>
      <p:ext uri="{BB962C8B-B14F-4D97-AF65-F5344CB8AC3E}">
        <p14:creationId xmlns:p14="http://schemas.microsoft.com/office/powerpoint/2010/main" val="1765532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A667-E352-4EED-8B72-03D00D1B4649}"/>
              </a:ext>
            </a:extLst>
          </p:cNvPr>
          <p:cNvSpPr>
            <a:spLocks noGrp="1"/>
          </p:cNvSpPr>
          <p:nvPr>
            <p:ph type="ctrTitle"/>
          </p:nvPr>
        </p:nvSpPr>
        <p:spPr>
          <a:xfrm>
            <a:off x="2428875" y="2483108"/>
            <a:ext cx="8329613" cy="1796792"/>
          </a:xfrm>
        </p:spPr>
        <p:txBody>
          <a:bodyPr/>
          <a:lstStyle/>
          <a:p>
            <a:r>
              <a:rPr lang="en-US"/>
              <a:t>The End</a:t>
            </a:r>
          </a:p>
        </p:txBody>
      </p:sp>
    </p:spTree>
    <p:extLst>
      <p:ext uri="{BB962C8B-B14F-4D97-AF65-F5344CB8AC3E}">
        <p14:creationId xmlns:p14="http://schemas.microsoft.com/office/powerpoint/2010/main" val="1552855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A7B3-EA45-47F2-96C8-B817160E06E3}"/>
              </a:ext>
            </a:extLst>
          </p:cNvPr>
          <p:cNvSpPr>
            <a:spLocks noGrp="1"/>
          </p:cNvSpPr>
          <p:nvPr>
            <p:ph type="title"/>
          </p:nvPr>
        </p:nvSpPr>
        <p:spPr/>
        <p:txBody>
          <a:bodyPr/>
          <a:lstStyle/>
          <a:p>
            <a:r>
              <a:rPr lang="en-US"/>
              <a:t>02_PIXELART</a:t>
            </a:r>
          </a:p>
        </p:txBody>
      </p:sp>
      <p:pic>
        <p:nvPicPr>
          <p:cNvPr id="6" name="Picture Placeholder 5">
            <a:extLst>
              <a:ext uri="{FF2B5EF4-FFF2-40B4-BE49-F238E27FC236}">
                <a16:creationId xmlns:a16="http://schemas.microsoft.com/office/drawing/2014/main" id="{EF6DFF59-6736-41FB-BB94-E78F51B801EB}"/>
              </a:ext>
            </a:extLst>
          </p:cNvPr>
          <p:cNvPicPr>
            <a:picLocks noGrp="1" noChangeAspect="1"/>
          </p:cNvPicPr>
          <p:nvPr>
            <p:ph type="pic" idx="1"/>
          </p:nvPr>
        </p:nvPicPr>
        <p:blipFill rotWithShape="1">
          <a:blip r:embed="rId3"/>
          <a:srcRect l="2466" t="3652" r="2470" b="1170"/>
          <a:stretch/>
        </p:blipFill>
        <p:spPr>
          <a:xfrm>
            <a:off x="5332411" y="482600"/>
            <a:ext cx="5867401" cy="5842000"/>
          </a:xfrm>
        </p:spPr>
      </p:pic>
      <p:sp>
        <p:nvSpPr>
          <p:cNvPr id="4" name="Text Placeholder 3">
            <a:extLst>
              <a:ext uri="{FF2B5EF4-FFF2-40B4-BE49-F238E27FC236}">
                <a16:creationId xmlns:a16="http://schemas.microsoft.com/office/drawing/2014/main" id="{E9347AF9-8231-46FE-B319-72618EB86C5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3841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0D7A-AD74-474D-ACE2-7816D43C315E}"/>
              </a:ext>
            </a:extLst>
          </p:cNvPr>
          <p:cNvSpPr>
            <a:spLocks noGrp="1"/>
          </p:cNvSpPr>
          <p:nvPr>
            <p:ph type="title"/>
          </p:nvPr>
        </p:nvSpPr>
        <p:spPr/>
        <p:txBody>
          <a:bodyPr/>
          <a:lstStyle/>
          <a:p>
            <a:r>
              <a:rPr lang="en-US"/>
              <a:t>03_FIRSTSAVE</a:t>
            </a:r>
          </a:p>
        </p:txBody>
      </p:sp>
      <p:pic>
        <p:nvPicPr>
          <p:cNvPr id="6" name="Picture Placeholder 5">
            <a:extLst>
              <a:ext uri="{FF2B5EF4-FFF2-40B4-BE49-F238E27FC236}">
                <a16:creationId xmlns:a16="http://schemas.microsoft.com/office/drawing/2014/main" id="{F402B2AB-5D68-4F6B-A106-44C4AC21D1DF}"/>
              </a:ext>
            </a:extLst>
          </p:cNvPr>
          <p:cNvPicPr>
            <a:picLocks noGrp="1" noChangeAspect="1"/>
          </p:cNvPicPr>
          <p:nvPr>
            <p:ph type="pic" idx="1"/>
          </p:nvPr>
        </p:nvPicPr>
        <p:blipFill>
          <a:blip r:embed="rId3"/>
          <a:srcRect t="4270" b="4270"/>
          <a:stretch>
            <a:fillRect/>
          </a:stretch>
        </p:blipFill>
        <p:spPr/>
      </p:pic>
      <p:sp>
        <p:nvSpPr>
          <p:cNvPr id="4" name="Text Placeholder 3">
            <a:extLst>
              <a:ext uri="{FF2B5EF4-FFF2-40B4-BE49-F238E27FC236}">
                <a16:creationId xmlns:a16="http://schemas.microsoft.com/office/drawing/2014/main" id="{D2F8ECF5-73CD-4BDE-BAFB-9642DEB2378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4118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0B02-A718-4AAE-9313-DA5AEE968134}"/>
              </a:ext>
            </a:extLst>
          </p:cNvPr>
          <p:cNvSpPr>
            <a:spLocks noGrp="1"/>
          </p:cNvSpPr>
          <p:nvPr>
            <p:ph type="title"/>
          </p:nvPr>
        </p:nvSpPr>
        <p:spPr/>
        <p:txBody>
          <a:bodyPr/>
          <a:lstStyle/>
          <a:p>
            <a:r>
              <a:rPr lang="en-US"/>
              <a:t>05_Objects around </a:t>
            </a:r>
            <a:r>
              <a:rPr lang="en-US" err="1"/>
              <a:t>bhs</a:t>
            </a:r>
            <a:endParaRPr lang="en-US"/>
          </a:p>
        </p:txBody>
      </p:sp>
      <p:pic>
        <p:nvPicPr>
          <p:cNvPr id="6" name="Picture Placeholder 5">
            <a:extLst>
              <a:ext uri="{FF2B5EF4-FFF2-40B4-BE49-F238E27FC236}">
                <a16:creationId xmlns:a16="http://schemas.microsoft.com/office/drawing/2014/main" id="{19AD082C-6FF4-4FDD-8B8A-115C419A6242}"/>
              </a:ext>
            </a:extLst>
          </p:cNvPr>
          <p:cNvPicPr>
            <a:picLocks noGrp="1" noChangeAspect="1"/>
          </p:cNvPicPr>
          <p:nvPr>
            <p:ph type="pic" idx="1"/>
          </p:nvPr>
        </p:nvPicPr>
        <p:blipFill rotWithShape="1">
          <a:blip r:embed="rId3"/>
          <a:srcRect l="1227" t="3835" r="1617" b="1362"/>
          <a:stretch/>
        </p:blipFill>
        <p:spPr>
          <a:xfrm>
            <a:off x="5256212" y="482600"/>
            <a:ext cx="6019800" cy="5842000"/>
          </a:xfrm>
        </p:spPr>
      </p:pic>
      <p:sp>
        <p:nvSpPr>
          <p:cNvPr id="4" name="Text Placeholder 3">
            <a:extLst>
              <a:ext uri="{FF2B5EF4-FFF2-40B4-BE49-F238E27FC236}">
                <a16:creationId xmlns:a16="http://schemas.microsoft.com/office/drawing/2014/main" id="{38654B98-AA18-4EC9-BED4-2C961150ECC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784070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58C1-767B-4BCD-AD93-EB2A54D51F54}"/>
              </a:ext>
            </a:extLst>
          </p:cNvPr>
          <p:cNvSpPr>
            <a:spLocks noGrp="1"/>
          </p:cNvSpPr>
          <p:nvPr>
            <p:ph type="title"/>
          </p:nvPr>
        </p:nvSpPr>
        <p:spPr/>
        <p:txBody>
          <a:bodyPr/>
          <a:lstStyle/>
          <a:p>
            <a:r>
              <a:rPr lang="en-US"/>
              <a:t>06_name project</a:t>
            </a:r>
          </a:p>
        </p:txBody>
      </p:sp>
      <p:sp>
        <p:nvSpPr>
          <p:cNvPr id="4" name="Text Placeholder 3">
            <a:extLst>
              <a:ext uri="{FF2B5EF4-FFF2-40B4-BE49-F238E27FC236}">
                <a16:creationId xmlns:a16="http://schemas.microsoft.com/office/drawing/2014/main" id="{10F7E746-F648-42AF-AB6A-803CB2F587B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56905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DA-F4EB-4A58-B585-7CB7712C4C95}"/>
              </a:ext>
            </a:extLst>
          </p:cNvPr>
          <p:cNvSpPr>
            <a:spLocks noGrp="1"/>
          </p:cNvSpPr>
          <p:nvPr>
            <p:ph type="title"/>
          </p:nvPr>
        </p:nvSpPr>
        <p:spPr/>
        <p:txBody>
          <a:bodyPr/>
          <a:lstStyle/>
          <a:p>
            <a:r>
              <a:rPr lang="en-US"/>
              <a:t>07_FLAG PROJECT</a:t>
            </a:r>
          </a:p>
        </p:txBody>
      </p:sp>
      <p:sp>
        <p:nvSpPr>
          <p:cNvPr id="4" name="Text Placeholder 3">
            <a:extLst>
              <a:ext uri="{FF2B5EF4-FFF2-40B4-BE49-F238E27FC236}">
                <a16:creationId xmlns:a16="http://schemas.microsoft.com/office/drawing/2014/main" id="{3F0A85FC-2DE6-433B-B7C1-1D17E8BD6662}"/>
              </a:ext>
            </a:extLst>
          </p:cNvPr>
          <p:cNvSpPr>
            <a:spLocks noGrp="1"/>
          </p:cNvSpPr>
          <p:nvPr>
            <p:ph type="body" sz="half" idx="2"/>
          </p:nvPr>
        </p:nvSpPr>
        <p:spPr/>
        <p:txBody>
          <a:bodyPr/>
          <a:lstStyle/>
          <a:p>
            <a:endParaRPr lang="en-US"/>
          </a:p>
        </p:txBody>
      </p:sp>
      <p:pic>
        <p:nvPicPr>
          <p:cNvPr id="14" name="Picture 13">
            <a:extLst>
              <a:ext uri="{FF2B5EF4-FFF2-40B4-BE49-F238E27FC236}">
                <a16:creationId xmlns:a16="http://schemas.microsoft.com/office/drawing/2014/main" id="{8EB00DBC-FA62-45B6-9E4D-ED8469CDB2E0}"/>
              </a:ext>
            </a:extLst>
          </p:cNvPr>
          <p:cNvPicPr>
            <a:picLocks noChangeAspect="1"/>
          </p:cNvPicPr>
          <p:nvPr/>
        </p:nvPicPr>
        <p:blipFill>
          <a:blip r:embed="rId3"/>
          <a:stretch>
            <a:fillRect/>
          </a:stretch>
        </p:blipFill>
        <p:spPr>
          <a:xfrm>
            <a:off x="5027612" y="185614"/>
            <a:ext cx="3248478" cy="1762371"/>
          </a:xfrm>
          <a:prstGeom prst="rect">
            <a:avLst/>
          </a:prstGeom>
        </p:spPr>
      </p:pic>
      <p:pic>
        <p:nvPicPr>
          <p:cNvPr id="16" name="Picture 15">
            <a:extLst>
              <a:ext uri="{FF2B5EF4-FFF2-40B4-BE49-F238E27FC236}">
                <a16:creationId xmlns:a16="http://schemas.microsoft.com/office/drawing/2014/main" id="{77D049B4-1DC4-498C-9228-D2CEE6965015}"/>
              </a:ext>
            </a:extLst>
          </p:cNvPr>
          <p:cNvPicPr>
            <a:picLocks noChangeAspect="1"/>
          </p:cNvPicPr>
          <p:nvPr/>
        </p:nvPicPr>
        <p:blipFill>
          <a:blip r:embed="rId4"/>
          <a:stretch>
            <a:fillRect/>
          </a:stretch>
        </p:blipFill>
        <p:spPr>
          <a:xfrm>
            <a:off x="8142460" y="2210156"/>
            <a:ext cx="3208929" cy="4343400"/>
          </a:xfrm>
          <a:prstGeom prst="rect">
            <a:avLst/>
          </a:prstGeom>
        </p:spPr>
      </p:pic>
    </p:spTree>
    <p:extLst>
      <p:ext uri="{BB962C8B-B14F-4D97-AF65-F5344CB8AC3E}">
        <p14:creationId xmlns:p14="http://schemas.microsoft.com/office/powerpoint/2010/main" val="2596954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92B2-907D-46CC-B65B-51E0321740DC}"/>
              </a:ext>
            </a:extLst>
          </p:cNvPr>
          <p:cNvSpPr>
            <a:spLocks noGrp="1"/>
          </p:cNvSpPr>
          <p:nvPr>
            <p:ph type="title"/>
          </p:nvPr>
        </p:nvSpPr>
        <p:spPr/>
        <p:txBody>
          <a:bodyPr/>
          <a:lstStyle/>
          <a:p>
            <a:r>
              <a:rPr lang="en-US"/>
              <a:t>07_FLAG PROJECT</a:t>
            </a:r>
          </a:p>
        </p:txBody>
      </p:sp>
      <p:pic>
        <p:nvPicPr>
          <p:cNvPr id="6" name="Picture Placeholder 5">
            <a:extLst>
              <a:ext uri="{FF2B5EF4-FFF2-40B4-BE49-F238E27FC236}">
                <a16:creationId xmlns:a16="http://schemas.microsoft.com/office/drawing/2014/main" id="{FAB832CC-AB94-46E3-B95A-B0022E953775}"/>
              </a:ext>
            </a:extLst>
          </p:cNvPr>
          <p:cNvPicPr>
            <a:picLocks noGrp="1" noChangeAspect="1"/>
          </p:cNvPicPr>
          <p:nvPr>
            <p:ph type="pic" idx="1"/>
          </p:nvPr>
        </p:nvPicPr>
        <p:blipFill>
          <a:blip r:embed="rId3"/>
          <a:srcRect t="3586" b="3586"/>
          <a:stretch>
            <a:fillRect/>
          </a:stretch>
        </p:blipFill>
        <p:spPr/>
      </p:pic>
      <p:sp>
        <p:nvSpPr>
          <p:cNvPr id="4" name="Text Placeholder 3">
            <a:extLst>
              <a:ext uri="{FF2B5EF4-FFF2-40B4-BE49-F238E27FC236}">
                <a16:creationId xmlns:a16="http://schemas.microsoft.com/office/drawing/2014/main" id="{22F16B52-E9C9-4513-9A4A-F097E961CE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78410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FCEA-955E-4856-8112-5E1A32D31418}"/>
              </a:ext>
            </a:extLst>
          </p:cNvPr>
          <p:cNvSpPr>
            <a:spLocks noGrp="1"/>
          </p:cNvSpPr>
          <p:nvPr>
            <p:ph type="title"/>
          </p:nvPr>
        </p:nvSpPr>
        <p:spPr/>
        <p:txBody>
          <a:bodyPr/>
          <a:lstStyle/>
          <a:p>
            <a:r>
              <a:rPr lang="en-US"/>
              <a:t>08_MORE PATTERNS</a:t>
            </a:r>
          </a:p>
        </p:txBody>
      </p:sp>
      <p:sp>
        <p:nvSpPr>
          <p:cNvPr id="4" name="Text Placeholder 3">
            <a:extLst>
              <a:ext uri="{FF2B5EF4-FFF2-40B4-BE49-F238E27FC236}">
                <a16:creationId xmlns:a16="http://schemas.microsoft.com/office/drawing/2014/main" id="{94773A8F-3F00-44EB-A1A6-C90547EA83AB}"/>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7F322EEF-B39C-439E-8BC5-3C82CD646749}"/>
              </a:ext>
            </a:extLst>
          </p:cNvPr>
          <p:cNvPicPr>
            <a:picLocks noChangeAspect="1"/>
          </p:cNvPicPr>
          <p:nvPr/>
        </p:nvPicPr>
        <p:blipFill>
          <a:blip r:embed="rId3"/>
          <a:stretch>
            <a:fillRect/>
          </a:stretch>
        </p:blipFill>
        <p:spPr>
          <a:xfrm>
            <a:off x="5103812" y="228600"/>
            <a:ext cx="3581400" cy="4791734"/>
          </a:xfrm>
          <a:prstGeom prst="rect">
            <a:avLst/>
          </a:prstGeom>
        </p:spPr>
      </p:pic>
      <p:pic>
        <p:nvPicPr>
          <p:cNvPr id="8" name="Picture 7">
            <a:extLst>
              <a:ext uri="{FF2B5EF4-FFF2-40B4-BE49-F238E27FC236}">
                <a16:creationId xmlns:a16="http://schemas.microsoft.com/office/drawing/2014/main" id="{C80FDC63-F275-4754-9460-6C8A87BB19E1}"/>
              </a:ext>
            </a:extLst>
          </p:cNvPr>
          <p:cNvPicPr>
            <a:picLocks noChangeAspect="1"/>
          </p:cNvPicPr>
          <p:nvPr/>
        </p:nvPicPr>
        <p:blipFill>
          <a:blip r:embed="rId4"/>
          <a:stretch>
            <a:fillRect/>
          </a:stretch>
        </p:blipFill>
        <p:spPr>
          <a:xfrm>
            <a:off x="8653807" y="4743187"/>
            <a:ext cx="3115110" cy="1886213"/>
          </a:xfrm>
          <a:prstGeom prst="rect">
            <a:avLst/>
          </a:prstGeom>
        </p:spPr>
      </p:pic>
    </p:spTree>
    <p:extLst>
      <p:ext uri="{BB962C8B-B14F-4D97-AF65-F5344CB8AC3E}">
        <p14:creationId xmlns:p14="http://schemas.microsoft.com/office/powerpoint/2010/main" val="3153093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D242D3C3BD6643A32A4079DFC26911" ma:contentTypeVersion="4" ma:contentTypeDescription="Create a new document." ma:contentTypeScope="" ma:versionID="503e21ca5abd94e9ae66bbc16754c771">
  <xsd:schema xmlns:xsd="http://www.w3.org/2001/XMLSchema" xmlns:xs="http://www.w3.org/2001/XMLSchema" xmlns:p="http://schemas.microsoft.com/office/2006/metadata/properties" xmlns:ns2="00b15134-19c9-4e86-970e-5c1f10906d0e" targetNamespace="http://schemas.microsoft.com/office/2006/metadata/properties" ma:root="true" ma:fieldsID="b639785ca56c3418a23ea55353fe1212" ns2:_="">
    <xsd:import namespace="00b15134-19c9-4e86-970e-5c1f10906d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15134-19c9-4e86-970e-5c1f10906d0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27298-D49C-444B-A0A1-7FB5C232DE78}">
  <ds:schemaRefs>
    <ds:schemaRef ds:uri="http://schemas.microsoft.com/sharepoint/v3/contenttype/forms"/>
  </ds:schemaRefs>
</ds:datastoreItem>
</file>

<file path=customXml/itemProps2.xml><?xml version="1.0" encoding="utf-8"?>
<ds:datastoreItem xmlns:ds="http://schemas.openxmlformats.org/officeDocument/2006/customXml" ds:itemID="{69B3E72A-C140-4273-AC89-02F95E2A84AC}">
  <ds:schemaRefs>
    <ds:schemaRef ds:uri="00b15134-19c9-4e86-970e-5c1f10906d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1E158CB-D263-4B95-99F5-CA485C058BF1}">
  <ds:schemaRefs>
    <ds:schemaRef ds:uri="00b15134-19c9-4e86-970e-5c1f10906d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22</Slides>
  <Notes>20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Math 16x9</vt:lpstr>
      <vt:lpstr>Math Analysis</vt:lpstr>
      <vt:lpstr>01_PATTERNS</vt:lpstr>
      <vt:lpstr>02_PIXELART</vt:lpstr>
      <vt:lpstr>03_FIRSTSAVE</vt:lpstr>
      <vt:lpstr>05_Objects around bhs</vt:lpstr>
      <vt:lpstr>06_name project</vt:lpstr>
      <vt:lpstr>07_FLAG PROJECT</vt:lpstr>
      <vt:lpstr>07_FLAG PROJECT</vt:lpstr>
      <vt:lpstr>08_MORE PATTERNS</vt:lpstr>
      <vt:lpstr>08_MORE PATTERNS</vt:lpstr>
      <vt:lpstr>10_ring circle pattern</vt:lpstr>
      <vt:lpstr>10_Ring circle pattern</vt:lpstr>
      <vt:lpstr>10_RING CIRLCE PATTERN</vt:lpstr>
      <vt:lpstr>11_ALL FUNCTIONS</vt:lpstr>
      <vt:lpstr>11_all functions</vt:lpstr>
      <vt:lpstr>11_ALL FUNCTIONS</vt:lpstr>
      <vt:lpstr>12_REAL IMAGE</vt:lpstr>
      <vt:lpstr>12_REAL IMAGE</vt:lpstr>
      <vt:lpstr>13_SPACE FILLING CURVES</vt:lpstr>
      <vt:lpstr>13_space filling curves</vt:lpstr>
      <vt:lpstr>13_space filling curves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Analysis</dc:title>
  <cp:revision>1</cp:revision>
  <dcterms:modified xsi:type="dcterms:W3CDTF">2017-12-05T16:14:40Z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0x01010069D242D3C3BD6643A32A4079DFC26911</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