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3.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3.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notesSlides/notesSlide4.xml" ContentType="application/vnd.openxmlformats-officedocument.presentationml.notesSlide+xml"/>
  <Override PartName="/ppt/slideMasters/slideMaster1.xml" ContentType="application/vnd.openxmlformats-officedocument.presentationml.slideMaster+xml"/>
  <Override PartName="/ppt/notesSlides/notesSlide3.xml" ContentType="application/vnd.openxmlformats-officedocument.presentationml.notesSlide+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6" r:id="rId3"/>
    <p:sldId id="267" r:id="rId4"/>
    <p:sldId id="258" r:id="rId5"/>
    <p:sldId id="259" r:id="rId6"/>
    <p:sldId id="260" r:id="rId7"/>
    <p:sldId id="268" r:id="rId8"/>
    <p:sldId id="269" r:id="rId9"/>
    <p:sldId id="262" r:id="rId10"/>
    <p:sldId id="264" r:id="rId11"/>
    <p:sldId id="270" r:id="rId12"/>
    <p:sldId id="271" r:id="rId13"/>
    <p:sldId id="27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8" d="100"/>
          <a:sy n="68" d="100"/>
        </p:scale>
        <p:origin x="81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71E6F5-386D-43BD-AC5C-098FD32068A7}" type="datetimeFigureOut">
              <a:rPr lang="en-US" smtClean="0"/>
              <a:t>12/13/2017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867C6C-E0FF-4704-9818-B0188D1CFE0C}" type="slidenum">
              <a:rPr lang="en-US" smtClean="0"/>
              <a:t>‹#›</a:t>
            </a:fld>
            <a:endParaRPr lang="en-US"/>
          </a:p>
        </p:txBody>
      </p:sp>
    </p:spTree>
    <p:extLst>
      <p:ext uri="{BB962C8B-B14F-4D97-AF65-F5344CB8AC3E}">
        <p14:creationId xmlns:p14="http://schemas.microsoft.com/office/powerpoint/2010/main" val="3275519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	The original goal was to make a repeatable pattern, and then download another person’s and extend it.</a:t>
            </a:r>
          </a:p>
        </p:txBody>
      </p:sp>
      <p:sp>
        <p:nvSpPr>
          <p:cNvPr id="4" name="Slide Number Placeholder 3"/>
          <p:cNvSpPr>
            <a:spLocks noGrp="1"/>
          </p:cNvSpPr>
          <p:nvPr>
            <p:ph type="sldNum" sz="quarter" idx="10"/>
          </p:nvPr>
        </p:nvSpPr>
        <p:spPr/>
        <p:txBody>
          <a:bodyPr/>
          <a:lstStyle/>
          <a:p>
            <a:fld id="{CF867C6C-E0FF-4704-9818-B0188D1CFE0C}" type="slidenum">
              <a:rPr lang="en-US" smtClean="0"/>
              <a:t>2</a:t>
            </a:fld>
            <a:endParaRPr lang="en-US"/>
          </a:p>
        </p:txBody>
      </p:sp>
    </p:spTree>
    <p:extLst>
      <p:ext uri="{BB962C8B-B14F-4D97-AF65-F5344CB8AC3E}">
        <p14:creationId xmlns:p14="http://schemas.microsoft.com/office/powerpoint/2010/main" val="2524248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867C6C-E0FF-4704-9818-B0188D1CFE0C}" type="slidenum">
              <a:rPr lang="en-US" smtClean="0"/>
              <a:t>4</a:t>
            </a:fld>
            <a:endParaRPr lang="en-US"/>
          </a:p>
        </p:txBody>
      </p:sp>
    </p:spTree>
    <p:extLst>
      <p:ext uri="{BB962C8B-B14F-4D97-AF65-F5344CB8AC3E}">
        <p14:creationId xmlns:p14="http://schemas.microsoft.com/office/powerpoint/2010/main" val="16564249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867C6C-E0FF-4704-9818-B0188D1CFE0C}" type="slidenum">
              <a:rPr lang="en-US" smtClean="0"/>
              <a:t>9</a:t>
            </a:fld>
            <a:endParaRPr lang="en-US"/>
          </a:p>
        </p:txBody>
      </p:sp>
    </p:spTree>
    <p:extLst>
      <p:ext uri="{BB962C8B-B14F-4D97-AF65-F5344CB8AC3E}">
        <p14:creationId xmlns:p14="http://schemas.microsoft.com/office/powerpoint/2010/main" val="25154495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As a reminder we had to use the following commands in this project: functions, lines, rings, circles, and put2D</a:t>
            </a:r>
          </a:p>
        </p:txBody>
      </p:sp>
      <p:sp>
        <p:nvSpPr>
          <p:cNvPr id="4" name="Slide Number Placeholder 3"/>
          <p:cNvSpPr>
            <a:spLocks noGrp="1"/>
          </p:cNvSpPr>
          <p:nvPr>
            <p:ph type="sldNum" sz="quarter" idx="10"/>
          </p:nvPr>
        </p:nvSpPr>
        <p:spPr/>
        <p:txBody>
          <a:bodyPr/>
          <a:lstStyle/>
          <a:p>
            <a:fld id="{CF867C6C-E0FF-4704-9818-B0188D1CFE0C}" type="slidenum">
              <a:rPr lang="en-US" smtClean="0"/>
              <a:t>10</a:t>
            </a:fld>
            <a:endParaRPr lang="en-US"/>
          </a:p>
        </p:txBody>
      </p:sp>
    </p:spTree>
    <p:extLst>
      <p:ext uri="{BB962C8B-B14F-4D97-AF65-F5344CB8AC3E}">
        <p14:creationId xmlns:p14="http://schemas.microsoft.com/office/powerpoint/2010/main" val="3792920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94733-873F-44B6-B532-A4DEE474226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7AEBDBB-AA83-465C-915E-3A8DEFB5C7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292868A-828D-4BC5-9D71-B78F58ABE57A}"/>
              </a:ext>
            </a:extLst>
          </p:cNvPr>
          <p:cNvSpPr>
            <a:spLocks noGrp="1"/>
          </p:cNvSpPr>
          <p:nvPr>
            <p:ph type="dt" sz="half" idx="10"/>
          </p:nvPr>
        </p:nvSpPr>
        <p:spPr/>
        <p:txBody>
          <a:bodyPr/>
          <a:lstStyle/>
          <a:p>
            <a:fld id="{54350DB7-DA2F-40AE-91CB-A019E60949E5}" type="datetimeFigureOut">
              <a:rPr lang="en-US" smtClean="0"/>
              <a:t>12/13/2017</a:t>
            </a:fld>
            <a:endParaRPr lang="en-US"/>
          </a:p>
        </p:txBody>
      </p:sp>
      <p:sp>
        <p:nvSpPr>
          <p:cNvPr id="5" name="Footer Placeholder 4">
            <a:extLst>
              <a:ext uri="{FF2B5EF4-FFF2-40B4-BE49-F238E27FC236}">
                <a16:creationId xmlns:a16="http://schemas.microsoft.com/office/drawing/2014/main" id="{03FE359E-7C2E-4329-803E-A9D184E531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9D8316-1319-4B66-A9EC-F01EDE12EF53}"/>
              </a:ext>
            </a:extLst>
          </p:cNvPr>
          <p:cNvSpPr>
            <a:spLocks noGrp="1"/>
          </p:cNvSpPr>
          <p:nvPr>
            <p:ph type="sldNum" sz="quarter" idx="12"/>
          </p:nvPr>
        </p:nvSpPr>
        <p:spPr/>
        <p:txBody>
          <a:bodyPr/>
          <a:lstStyle/>
          <a:p>
            <a:fld id="{3EC9E6DF-1234-442E-BDA6-41BD00D60109}" type="slidenum">
              <a:rPr lang="en-US" smtClean="0"/>
              <a:t>‹#›</a:t>
            </a:fld>
            <a:endParaRPr lang="en-US"/>
          </a:p>
        </p:txBody>
      </p:sp>
    </p:spTree>
    <p:extLst>
      <p:ext uri="{BB962C8B-B14F-4D97-AF65-F5344CB8AC3E}">
        <p14:creationId xmlns:p14="http://schemas.microsoft.com/office/powerpoint/2010/main" val="2231992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5C5D3-267D-4708-8ED2-B07C4DE67BB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4F26398-6165-49A9-AD97-AACC95AD7C6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67B261-4539-442D-B9EF-50D0A167CA14}"/>
              </a:ext>
            </a:extLst>
          </p:cNvPr>
          <p:cNvSpPr>
            <a:spLocks noGrp="1"/>
          </p:cNvSpPr>
          <p:nvPr>
            <p:ph type="dt" sz="half" idx="10"/>
          </p:nvPr>
        </p:nvSpPr>
        <p:spPr/>
        <p:txBody>
          <a:bodyPr/>
          <a:lstStyle/>
          <a:p>
            <a:fld id="{54350DB7-DA2F-40AE-91CB-A019E60949E5}" type="datetimeFigureOut">
              <a:rPr lang="en-US" smtClean="0"/>
              <a:t>12/13/2017</a:t>
            </a:fld>
            <a:endParaRPr lang="en-US"/>
          </a:p>
        </p:txBody>
      </p:sp>
      <p:sp>
        <p:nvSpPr>
          <p:cNvPr id="5" name="Footer Placeholder 4">
            <a:extLst>
              <a:ext uri="{FF2B5EF4-FFF2-40B4-BE49-F238E27FC236}">
                <a16:creationId xmlns:a16="http://schemas.microsoft.com/office/drawing/2014/main" id="{C4E0E6E9-64E6-40C1-B1DE-8ED9343F8A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0A525B-96A4-484B-91A6-4FB1E4526BB7}"/>
              </a:ext>
            </a:extLst>
          </p:cNvPr>
          <p:cNvSpPr>
            <a:spLocks noGrp="1"/>
          </p:cNvSpPr>
          <p:nvPr>
            <p:ph type="sldNum" sz="quarter" idx="12"/>
          </p:nvPr>
        </p:nvSpPr>
        <p:spPr/>
        <p:txBody>
          <a:bodyPr/>
          <a:lstStyle/>
          <a:p>
            <a:fld id="{3EC9E6DF-1234-442E-BDA6-41BD00D60109}" type="slidenum">
              <a:rPr lang="en-US" smtClean="0"/>
              <a:t>‹#›</a:t>
            </a:fld>
            <a:endParaRPr lang="en-US"/>
          </a:p>
        </p:txBody>
      </p:sp>
    </p:spTree>
    <p:extLst>
      <p:ext uri="{BB962C8B-B14F-4D97-AF65-F5344CB8AC3E}">
        <p14:creationId xmlns:p14="http://schemas.microsoft.com/office/powerpoint/2010/main" val="1777856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E9EB6D-E79E-4372-A457-34B1158CE7D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3190D2-8440-400C-8E91-0634E3CF3E3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398CEB-5F90-40B5-AE15-DB8144C1FA1C}"/>
              </a:ext>
            </a:extLst>
          </p:cNvPr>
          <p:cNvSpPr>
            <a:spLocks noGrp="1"/>
          </p:cNvSpPr>
          <p:nvPr>
            <p:ph type="dt" sz="half" idx="10"/>
          </p:nvPr>
        </p:nvSpPr>
        <p:spPr/>
        <p:txBody>
          <a:bodyPr/>
          <a:lstStyle/>
          <a:p>
            <a:fld id="{54350DB7-DA2F-40AE-91CB-A019E60949E5}" type="datetimeFigureOut">
              <a:rPr lang="en-US" smtClean="0"/>
              <a:t>12/13/2017</a:t>
            </a:fld>
            <a:endParaRPr lang="en-US"/>
          </a:p>
        </p:txBody>
      </p:sp>
      <p:sp>
        <p:nvSpPr>
          <p:cNvPr id="5" name="Footer Placeholder 4">
            <a:extLst>
              <a:ext uri="{FF2B5EF4-FFF2-40B4-BE49-F238E27FC236}">
                <a16:creationId xmlns:a16="http://schemas.microsoft.com/office/drawing/2014/main" id="{A41DF3B2-314D-427B-AD49-3B51A26FAD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8F237B-3B7D-49C6-BF8F-3DDAEBDBAFCD}"/>
              </a:ext>
            </a:extLst>
          </p:cNvPr>
          <p:cNvSpPr>
            <a:spLocks noGrp="1"/>
          </p:cNvSpPr>
          <p:nvPr>
            <p:ph type="sldNum" sz="quarter" idx="12"/>
          </p:nvPr>
        </p:nvSpPr>
        <p:spPr/>
        <p:txBody>
          <a:bodyPr/>
          <a:lstStyle/>
          <a:p>
            <a:fld id="{3EC9E6DF-1234-442E-BDA6-41BD00D60109}" type="slidenum">
              <a:rPr lang="en-US" smtClean="0"/>
              <a:t>‹#›</a:t>
            </a:fld>
            <a:endParaRPr lang="en-US"/>
          </a:p>
        </p:txBody>
      </p:sp>
    </p:spTree>
    <p:extLst>
      <p:ext uri="{BB962C8B-B14F-4D97-AF65-F5344CB8AC3E}">
        <p14:creationId xmlns:p14="http://schemas.microsoft.com/office/powerpoint/2010/main" val="3292495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5FB5D-4D5E-40AC-A9BA-7A12DA525C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4A2A3F-4688-48B6-94C1-497F6D89413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38A8ED-8FF5-4686-BD86-1D82C509E9AD}"/>
              </a:ext>
            </a:extLst>
          </p:cNvPr>
          <p:cNvSpPr>
            <a:spLocks noGrp="1"/>
          </p:cNvSpPr>
          <p:nvPr>
            <p:ph type="dt" sz="half" idx="10"/>
          </p:nvPr>
        </p:nvSpPr>
        <p:spPr/>
        <p:txBody>
          <a:bodyPr/>
          <a:lstStyle/>
          <a:p>
            <a:fld id="{54350DB7-DA2F-40AE-91CB-A019E60949E5}" type="datetimeFigureOut">
              <a:rPr lang="en-US" smtClean="0"/>
              <a:t>12/13/2017</a:t>
            </a:fld>
            <a:endParaRPr lang="en-US"/>
          </a:p>
        </p:txBody>
      </p:sp>
      <p:sp>
        <p:nvSpPr>
          <p:cNvPr id="5" name="Footer Placeholder 4">
            <a:extLst>
              <a:ext uri="{FF2B5EF4-FFF2-40B4-BE49-F238E27FC236}">
                <a16:creationId xmlns:a16="http://schemas.microsoft.com/office/drawing/2014/main" id="{ED88D917-4498-4C3E-A50B-48DCCE7E22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44BF5A-6BBE-466C-AA4E-DBE1CB75168B}"/>
              </a:ext>
            </a:extLst>
          </p:cNvPr>
          <p:cNvSpPr>
            <a:spLocks noGrp="1"/>
          </p:cNvSpPr>
          <p:nvPr>
            <p:ph type="sldNum" sz="quarter" idx="12"/>
          </p:nvPr>
        </p:nvSpPr>
        <p:spPr/>
        <p:txBody>
          <a:bodyPr/>
          <a:lstStyle/>
          <a:p>
            <a:fld id="{3EC9E6DF-1234-442E-BDA6-41BD00D60109}" type="slidenum">
              <a:rPr lang="en-US" smtClean="0"/>
              <a:t>‹#›</a:t>
            </a:fld>
            <a:endParaRPr lang="en-US"/>
          </a:p>
        </p:txBody>
      </p:sp>
    </p:spTree>
    <p:extLst>
      <p:ext uri="{BB962C8B-B14F-4D97-AF65-F5344CB8AC3E}">
        <p14:creationId xmlns:p14="http://schemas.microsoft.com/office/powerpoint/2010/main" val="445622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A44DA-9A56-46AF-B479-0529DF19B3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805288D-D18A-4F11-8B4A-66D6D3227A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4D34537-0C9C-4F8E-9B30-8648E14730BB}"/>
              </a:ext>
            </a:extLst>
          </p:cNvPr>
          <p:cNvSpPr>
            <a:spLocks noGrp="1"/>
          </p:cNvSpPr>
          <p:nvPr>
            <p:ph type="dt" sz="half" idx="10"/>
          </p:nvPr>
        </p:nvSpPr>
        <p:spPr/>
        <p:txBody>
          <a:bodyPr/>
          <a:lstStyle/>
          <a:p>
            <a:fld id="{54350DB7-DA2F-40AE-91CB-A019E60949E5}" type="datetimeFigureOut">
              <a:rPr lang="en-US" smtClean="0"/>
              <a:t>12/13/2017</a:t>
            </a:fld>
            <a:endParaRPr lang="en-US"/>
          </a:p>
        </p:txBody>
      </p:sp>
      <p:sp>
        <p:nvSpPr>
          <p:cNvPr id="5" name="Footer Placeholder 4">
            <a:extLst>
              <a:ext uri="{FF2B5EF4-FFF2-40B4-BE49-F238E27FC236}">
                <a16:creationId xmlns:a16="http://schemas.microsoft.com/office/drawing/2014/main" id="{18DFF424-F47A-40D1-BBB4-E3F0B481A4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911C50-B089-42F8-99C3-284307BF8C79}"/>
              </a:ext>
            </a:extLst>
          </p:cNvPr>
          <p:cNvSpPr>
            <a:spLocks noGrp="1"/>
          </p:cNvSpPr>
          <p:nvPr>
            <p:ph type="sldNum" sz="quarter" idx="12"/>
          </p:nvPr>
        </p:nvSpPr>
        <p:spPr/>
        <p:txBody>
          <a:bodyPr/>
          <a:lstStyle/>
          <a:p>
            <a:fld id="{3EC9E6DF-1234-442E-BDA6-41BD00D60109}" type="slidenum">
              <a:rPr lang="en-US" smtClean="0"/>
              <a:t>‹#›</a:t>
            </a:fld>
            <a:endParaRPr lang="en-US"/>
          </a:p>
        </p:txBody>
      </p:sp>
    </p:spTree>
    <p:extLst>
      <p:ext uri="{BB962C8B-B14F-4D97-AF65-F5344CB8AC3E}">
        <p14:creationId xmlns:p14="http://schemas.microsoft.com/office/powerpoint/2010/main" val="959124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2F813-A89D-4657-B2BC-2BEBB77DA4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7C8433-6508-4F8A-8FDD-9252DEED6D3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B4396E0-F3E8-4F37-AE3B-35D359DBFB2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A5CEBA2-986F-4DE9-9523-AB148F7759E8}"/>
              </a:ext>
            </a:extLst>
          </p:cNvPr>
          <p:cNvSpPr>
            <a:spLocks noGrp="1"/>
          </p:cNvSpPr>
          <p:nvPr>
            <p:ph type="dt" sz="half" idx="10"/>
          </p:nvPr>
        </p:nvSpPr>
        <p:spPr/>
        <p:txBody>
          <a:bodyPr/>
          <a:lstStyle/>
          <a:p>
            <a:fld id="{54350DB7-DA2F-40AE-91CB-A019E60949E5}" type="datetimeFigureOut">
              <a:rPr lang="en-US" smtClean="0"/>
              <a:t>12/13/2017</a:t>
            </a:fld>
            <a:endParaRPr lang="en-US"/>
          </a:p>
        </p:txBody>
      </p:sp>
      <p:sp>
        <p:nvSpPr>
          <p:cNvPr id="6" name="Footer Placeholder 5">
            <a:extLst>
              <a:ext uri="{FF2B5EF4-FFF2-40B4-BE49-F238E27FC236}">
                <a16:creationId xmlns:a16="http://schemas.microsoft.com/office/drawing/2014/main" id="{604F1171-DB7B-4AD0-8002-F76F8E6C7E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972FB2-15DD-43F0-90CD-F607FDCF705F}"/>
              </a:ext>
            </a:extLst>
          </p:cNvPr>
          <p:cNvSpPr>
            <a:spLocks noGrp="1"/>
          </p:cNvSpPr>
          <p:nvPr>
            <p:ph type="sldNum" sz="quarter" idx="12"/>
          </p:nvPr>
        </p:nvSpPr>
        <p:spPr/>
        <p:txBody>
          <a:bodyPr/>
          <a:lstStyle/>
          <a:p>
            <a:fld id="{3EC9E6DF-1234-442E-BDA6-41BD00D60109}" type="slidenum">
              <a:rPr lang="en-US" smtClean="0"/>
              <a:t>‹#›</a:t>
            </a:fld>
            <a:endParaRPr lang="en-US"/>
          </a:p>
        </p:txBody>
      </p:sp>
    </p:spTree>
    <p:extLst>
      <p:ext uri="{BB962C8B-B14F-4D97-AF65-F5344CB8AC3E}">
        <p14:creationId xmlns:p14="http://schemas.microsoft.com/office/powerpoint/2010/main" val="532724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AB0F9-F2C1-4396-AF7A-96A62D1289C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ABFCEDA-BD18-4776-A971-94BDF19B3B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2F2CD45-89AF-4D41-AF27-584B4A90ADB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BBB212-5F1F-4FEE-A628-09A8A0FCBE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3EA00BB-215C-4B0F-9214-E4BF8656152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4A929D3-F932-4FA0-868F-48C53B9469C3}"/>
              </a:ext>
            </a:extLst>
          </p:cNvPr>
          <p:cNvSpPr>
            <a:spLocks noGrp="1"/>
          </p:cNvSpPr>
          <p:nvPr>
            <p:ph type="dt" sz="half" idx="10"/>
          </p:nvPr>
        </p:nvSpPr>
        <p:spPr/>
        <p:txBody>
          <a:bodyPr/>
          <a:lstStyle/>
          <a:p>
            <a:fld id="{54350DB7-DA2F-40AE-91CB-A019E60949E5}" type="datetimeFigureOut">
              <a:rPr lang="en-US" smtClean="0"/>
              <a:t>12/13/2017</a:t>
            </a:fld>
            <a:endParaRPr lang="en-US"/>
          </a:p>
        </p:txBody>
      </p:sp>
      <p:sp>
        <p:nvSpPr>
          <p:cNvPr id="8" name="Footer Placeholder 7">
            <a:extLst>
              <a:ext uri="{FF2B5EF4-FFF2-40B4-BE49-F238E27FC236}">
                <a16:creationId xmlns:a16="http://schemas.microsoft.com/office/drawing/2014/main" id="{718DAFC8-B193-441E-821B-D9F48C2CF16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B63B9BA-F089-4F3A-8B3D-75976524A638}"/>
              </a:ext>
            </a:extLst>
          </p:cNvPr>
          <p:cNvSpPr>
            <a:spLocks noGrp="1"/>
          </p:cNvSpPr>
          <p:nvPr>
            <p:ph type="sldNum" sz="quarter" idx="12"/>
          </p:nvPr>
        </p:nvSpPr>
        <p:spPr/>
        <p:txBody>
          <a:bodyPr/>
          <a:lstStyle/>
          <a:p>
            <a:fld id="{3EC9E6DF-1234-442E-BDA6-41BD00D60109}" type="slidenum">
              <a:rPr lang="en-US" smtClean="0"/>
              <a:t>‹#›</a:t>
            </a:fld>
            <a:endParaRPr lang="en-US"/>
          </a:p>
        </p:txBody>
      </p:sp>
    </p:spTree>
    <p:extLst>
      <p:ext uri="{BB962C8B-B14F-4D97-AF65-F5344CB8AC3E}">
        <p14:creationId xmlns:p14="http://schemas.microsoft.com/office/powerpoint/2010/main" val="2107743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2A1EF-1927-4068-AFE3-E0DB557B750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0EE54B-E14F-45A6-9150-08A2B859260B}"/>
              </a:ext>
            </a:extLst>
          </p:cNvPr>
          <p:cNvSpPr>
            <a:spLocks noGrp="1"/>
          </p:cNvSpPr>
          <p:nvPr>
            <p:ph type="dt" sz="half" idx="10"/>
          </p:nvPr>
        </p:nvSpPr>
        <p:spPr/>
        <p:txBody>
          <a:bodyPr/>
          <a:lstStyle/>
          <a:p>
            <a:fld id="{54350DB7-DA2F-40AE-91CB-A019E60949E5}" type="datetimeFigureOut">
              <a:rPr lang="en-US" smtClean="0"/>
              <a:t>12/13/2017</a:t>
            </a:fld>
            <a:endParaRPr lang="en-US"/>
          </a:p>
        </p:txBody>
      </p:sp>
      <p:sp>
        <p:nvSpPr>
          <p:cNvPr id="4" name="Footer Placeholder 3">
            <a:extLst>
              <a:ext uri="{FF2B5EF4-FFF2-40B4-BE49-F238E27FC236}">
                <a16:creationId xmlns:a16="http://schemas.microsoft.com/office/drawing/2014/main" id="{C7BA97F8-CBBA-43B1-8726-8A73F0CD46C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E58FD77-AED4-4DA7-955F-DCBB9146FE24}"/>
              </a:ext>
            </a:extLst>
          </p:cNvPr>
          <p:cNvSpPr>
            <a:spLocks noGrp="1"/>
          </p:cNvSpPr>
          <p:nvPr>
            <p:ph type="sldNum" sz="quarter" idx="12"/>
          </p:nvPr>
        </p:nvSpPr>
        <p:spPr/>
        <p:txBody>
          <a:bodyPr/>
          <a:lstStyle/>
          <a:p>
            <a:fld id="{3EC9E6DF-1234-442E-BDA6-41BD00D60109}" type="slidenum">
              <a:rPr lang="en-US" smtClean="0"/>
              <a:t>‹#›</a:t>
            </a:fld>
            <a:endParaRPr lang="en-US"/>
          </a:p>
        </p:txBody>
      </p:sp>
    </p:spTree>
    <p:extLst>
      <p:ext uri="{BB962C8B-B14F-4D97-AF65-F5344CB8AC3E}">
        <p14:creationId xmlns:p14="http://schemas.microsoft.com/office/powerpoint/2010/main" val="2988427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B8B0AF-15A7-44B1-B207-D1EA6CD2074A}"/>
              </a:ext>
            </a:extLst>
          </p:cNvPr>
          <p:cNvSpPr>
            <a:spLocks noGrp="1"/>
          </p:cNvSpPr>
          <p:nvPr>
            <p:ph type="dt" sz="half" idx="10"/>
          </p:nvPr>
        </p:nvSpPr>
        <p:spPr/>
        <p:txBody>
          <a:bodyPr/>
          <a:lstStyle/>
          <a:p>
            <a:fld id="{54350DB7-DA2F-40AE-91CB-A019E60949E5}" type="datetimeFigureOut">
              <a:rPr lang="en-US" smtClean="0"/>
              <a:t>12/13/2017</a:t>
            </a:fld>
            <a:endParaRPr lang="en-US"/>
          </a:p>
        </p:txBody>
      </p:sp>
      <p:sp>
        <p:nvSpPr>
          <p:cNvPr id="3" name="Footer Placeholder 2">
            <a:extLst>
              <a:ext uri="{FF2B5EF4-FFF2-40B4-BE49-F238E27FC236}">
                <a16:creationId xmlns:a16="http://schemas.microsoft.com/office/drawing/2014/main" id="{3467BC38-1DE0-4CB7-A618-0004CB2541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72D3996-EC4D-46A3-B153-D31BB013C929}"/>
              </a:ext>
            </a:extLst>
          </p:cNvPr>
          <p:cNvSpPr>
            <a:spLocks noGrp="1"/>
          </p:cNvSpPr>
          <p:nvPr>
            <p:ph type="sldNum" sz="quarter" idx="12"/>
          </p:nvPr>
        </p:nvSpPr>
        <p:spPr/>
        <p:txBody>
          <a:bodyPr/>
          <a:lstStyle/>
          <a:p>
            <a:fld id="{3EC9E6DF-1234-442E-BDA6-41BD00D60109}" type="slidenum">
              <a:rPr lang="en-US" smtClean="0"/>
              <a:t>‹#›</a:t>
            </a:fld>
            <a:endParaRPr lang="en-US"/>
          </a:p>
        </p:txBody>
      </p:sp>
    </p:spTree>
    <p:extLst>
      <p:ext uri="{BB962C8B-B14F-4D97-AF65-F5344CB8AC3E}">
        <p14:creationId xmlns:p14="http://schemas.microsoft.com/office/powerpoint/2010/main" val="925977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B0CCE-6C67-4A9E-8AE8-30E1D5A65D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F15C916-EA32-420F-AA93-BF53A89CEF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D50E7D3-EAEF-49D0-B6D8-69BC8463BA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115FEE1-FD3F-4D92-B849-EAB9D70F9E5A}"/>
              </a:ext>
            </a:extLst>
          </p:cNvPr>
          <p:cNvSpPr>
            <a:spLocks noGrp="1"/>
          </p:cNvSpPr>
          <p:nvPr>
            <p:ph type="dt" sz="half" idx="10"/>
          </p:nvPr>
        </p:nvSpPr>
        <p:spPr/>
        <p:txBody>
          <a:bodyPr/>
          <a:lstStyle/>
          <a:p>
            <a:fld id="{54350DB7-DA2F-40AE-91CB-A019E60949E5}" type="datetimeFigureOut">
              <a:rPr lang="en-US" smtClean="0"/>
              <a:t>12/13/2017</a:t>
            </a:fld>
            <a:endParaRPr lang="en-US"/>
          </a:p>
        </p:txBody>
      </p:sp>
      <p:sp>
        <p:nvSpPr>
          <p:cNvPr id="6" name="Footer Placeholder 5">
            <a:extLst>
              <a:ext uri="{FF2B5EF4-FFF2-40B4-BE49-F238E27FC236}">
                <a16:creationId xmlns:a16="http://schemas.microsoft.com/office/drawing/2014/main" id="{8CA050E2-530D-4314-8591-F8ECEBC6F4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AB533D-8AFE-47EE-B761-FB06552706FB}"/>
              </a:ext>
            </a:extLst>
          </p:cNvPr>
          <p:cNvSpPr>
            <a:spLocks noGrp="1"/>
          </p:cNvSpPr>
          <p:nvPr>
            <p:ph type="sldNum" sz="quarter" idx="12"/>
          </p:nvPr>
        </p:nvSpPr>
        <p:spPr/>
        <p:txBody>
          <a:bodyPr/>
          <a:lstStyle/>
          <a:p>
            <a:fld id="{3EC9E6DF-1234-442E-BDA6-41BD00D60109}" type="slidenum">
              <a:rPr lang="en-US" smtClean="0"/>
              <a:t>‹#›</a:t>
            </a:fld>
            <a:endParaRPr lang="en-US"/>
          </a:p>
        </p:txBody>
      </p:sp>
    </p:spTree>
    <p:extLst>
      <p:ext uri="{BB962C8B-B14F-4D97-AF65-F5344CB8AC3E}">
        <p14:creationId xmlns:p14="http://schemas.microsoft.com/office/powerpoint/2010/main" val="3798574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FF9D5-69F2-4174-A24C-403EA20343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4315419-09DB-4357-8EF6-EAE6374187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6D5096B-BA66-4A7F-9A8F-553AFE17EA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E19985E-D418-477E-928B-5381FE14E226}"/>
              </a:ext>
            </a:extLst>
          </p:cNvPr>
          <p:cNvSpPr>
            <a:spLocks noGrp="1"/>
          </p:cNvSpPr>
          <p:nvPr>
            <p:ph type="dt" sz="half" idx="10"/>
          </p:nvPr>
        </p:nvSpPr>
        <p:spPr/>
        <p:txBody>
          <a:bodyPr/>
          <a:lstStyle/>
          <a:p>
            <a:fld id="{54350DB7-DA2F-40AE-91CB-A019E60949E5}" type="datetimeFigureOut">
              <a:rPr lang="en-US" smtClean="0"/>
              <a:t>12/13/2017</a:t>
            </a:fld>
            <a:endParaRPr lang="en-US"/>
          </a:p>
        </p:txBody>
      </p:sp>
      <p:sp>
        <p:nvSpPr>
          <p:cNvPr id="6" name="Footer Placeholder 5">
            <a:extLst>
              <a:ext uri="{FF2B5EF4-FFF2-40B4-BE49-F238E27FC236}">
                <a16:creationId xmlns:a16="http://schemas.microsoft.com/office/drawing/2014/main" id="{D4E70078-6122-44FF-A4D1-A7D4D5970F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77B3A2-787F-488E-B428-2B2A8E7DA37F}"/>
              </a:ext>
            </a:extLst>
          </p:cNvPr>
          <p:cNvSpPr>
            <a:spLocks noGrp="1"/>
          </p:cNvSpPr>
          <p:nvPr>
            <p:ph type="sldNum" sz="quarter" idx="12"/>
          </p:nvPr>
        </p:nvSpPr>
        <p:spPr/>
        <p:txBody>
          <a:bodyPr/>
          <a:lstStyle/>
          <a:p>
            <a:fld id="{3EC9E6DF-1234-442E-BDA6-41BD00D60109}" type="slidenum">
              <a:rPr lang="en-US" smtClean="0"/>
              <a:t>‹#›</a:t>
            </a:fld>
            <a:endParaRPr lang="en-US"/>
          </a:p>
        </p:txBody>
      </p:sp>
    </p:spTree>
    <p:extLst>
      <p:ext uri="{BB962C8B-B14F-4D97-AF65-F5344CB8AC3E}">
        <p14:creationId xmlns:p14="http://schemas.microsoft.com/office/powerpoint/2010/main" val="4030437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E75BEE-71E0-49D5-8733-A8DEBC8685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00E3AD9-A4A2-491A-B40A-7C23073DB5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B45D39-6BDC-457B-A014-2D34B43134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350DB7-DA2F-40AE-91CB-A019E60949E5}" type="datetimeFigureOut">
              <a:rPr lang="en-US" smtClean="0"/>
              <a:t>12/13/2017</a:t>
            </a:fld>
            <a:endParaRPr lang="en-US"/>
          </a:p>
        </p:txBody>
      </p:sp>
      <p:sp>
        <p:nvSpPr>
          <p:cNvPr id="5" name="Footer Placeholder 4">
            <a:extLst>
              <a:ext uri="{FF2B5EF4-FFF2-40B4-BE49-F238E27FC236}">
                <a16:creationId xmlns:a16="http://schemas.microsoft.com/office/drawing/2014/main" id="{ECAFFF6A-3D8E-4538-B7BD-E54EE6D304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04D6A24-4E08-4B05-9F28-00E8A908BE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C9E6DF-1234-442E-BDA6-41BD00D60109}" type="slidenum">
              <a:rPr lang="en-US" smtClean="0"/>
              <a:t>‹#›</a:t>
            </a:fld>
            <a:endParaRPr lang="en-US"/>
          </a:p>
        </p:txBody>
      </p:sp>
    </p:spTree>
    <p:extLst>
      <p:ext uri="{BB962C8B-B14F-4D97-AF65-F5344CB8AC3E}">
        <p14:creationId xmlns:p14="http://schemas.microsoft.com/office/powerpoint/2010/main" val="38772506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CAAB1-B198-41A0-917D-D5A4A700AE65}"/>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Final Presentation</a:t>
            </a:r>
          </a:p>
        </p:txBody>
      </p:sp>
      <p:sp>
        <p:nvSpPr>
          <p:cNvPr id="3" name="Subtitle 2">
            <a:extLst>
              <a:ext uri="{FF2B5EF4-FFF2-40B4-BE49-F238E27FC236}">
                <a16:creationId xmlns:a16="http://schemas.microsoft.com/office/drawing/2014/main" id="{7938CCA3-4608-4D92-A850-77E81AEBDA2E}"/>
              </a:ext>
            </a:extLst>
          </p:cNvPr>
          <p:cNvSpPr>
            <a:spLocks noGrp="1"/>
          </p:cNvSpPr>
          <p:nvPr>
            <p:ph type="subTitle" idx="1"/>
          </p:nvPr>
        </p:nvSpPr>
        <p:spPr/>
        <p:txBody>
          <a:bodyPr>
            <a:normAutofit/>
          </a:bodyPr>
          <a:lstStyle/>
          <a:p>
            <a:r>
              <a:rPr lang="en-US" sz="3600" dirty="0">
                <a:latin typeface="Times New Roman" panose="02020603050405020304" pitchFamily="18" charset="0"/>
                <a:cs typeface="Times New Roman" panose="02020603050405020304" pitchFamily="18" charset="0"/>
              </a:rPr>
              <a:t>Truman Forey</a:t>
            </a:r>
          </a:p>
        </p:txBody>
      </p:sp>
    </p:spTree>
    <p:extLst>
      <p:ext uri="{BB962C8B-B14F-4D97-AF65-F5344CB8AC3E}">
        <p14:creationId xmlns:p14="http://schemas.microsoft.com/office/powerpoint/2010/main" val="4750045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88974-F6D3-447D-AFBB-00FDCF261659}"/>
              </a:ext>
            </a:extLst>
          </p:cNvPr>
          <p:cNvSpPr>
            <a:spLocks noGrp="1"/>
          </p:cNvSpPr>
          <p:nvPr>
            <p:ph type="title"/>
          </p:nvPr>
        </p:nvSpPr>
        <p:spPr>
          <a:xfrm>
            <a:off x="0" y="0"/>
            <a:ext cx="10515600" cy="1325563"/>
          </a:xfrm>
        </p:spPr>
        <p:txBody>
          <a:bodyPr/>
          <a:lstStyle/>
          <a:p>
            <a:r>
              <a:rPr lang="en-US" dirty="0">
                <a:latin typeface="Times New Roman" panose="02020603050405020304" pitchFamily="18" charset="0"/>
                <a:cs typeface="Times New Roman" panose="02020603050405020304" pitchFamily="18" charset="0"/>
              </a:rPr>
              <a:t>	11 – All Functions</a:t>
            </a:r>
          </a:p>
        </p:txBody>
      </p:sp>
      <p:sp>
        <p:nvSpPr>
          <p:cNvPr id="3" name="Content Placeholder 2">
            <a:extLst>
              <a:ext uri="{FF2B5EF4-FFF2-40B4-BE49-F238E27FC236}">
                <a16:creationId xmlns:a16="http://schemas.microsoft.com/office/drawing/2014/main" id="{ACEFC5B8-5193-40E2-AB19-192466CB24C3}"/>
              </a:ext>
            </a:extLst>
          </p:cNvPr>
          <p:cNvSpPr>
            <a:spLocks noGrp="1"/>
          </p:cNvSpPr>
          <p:nvPr>
            <p:ph idx="1"/>
          </p:nvPr>
        </p:nvSpPr>
        <p:spPr>
          <a:xfrm>
            <a:off x="0" y="1149764"/>
            <a:ext cx="12191999" cy="4351338"/>
          </a:xfrm>
        </p:spPr>
        <p:txBody>
          <a:bodyPr/>
          <a:lstStyle/>
          <a:p>
            <a:r>
              <a:rPr lang="en-US" dirty="0">
                <a:latin typeface="Times New Roman" panose="02020603050405020304" pitchFamily="18" charset="0"/>
                <a:cs typeface="Times New Roman" panose="02020603050405020304" pitchFamily="18" charset="0"/>
              </a:rPr>
              <a:t>I continued using ‘x+0’ here, which was a simpler and more controlled method than offsets.</a:t>
            </a:r>
          </a:p>
        </p:txBody>
      </p:sp>
      <p:pic>
        <p:nvPicPr>
          <p:cNvPr id="5" name="Picture 4">
            <a:extLst>
              <a:ext uri="{FF2B5EF4-FFF2-40B4-BE49-F238E27FC236}">
                <a16:creationId xmlns:a16="http://schemas.microsoft.com/office/drawing/2014/main" id="{8B88F781-B5F1-4159-B4D5-36684C570A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3847" y="1699847"/>
            <a:ext cx="5158154" cy="5158154"/>
          </a:xfrm>
          <a:prstGeom prst="rect">
            <a:avLst/>
          </a:prstGeom>
        </p:spPr>
      </p:pic>
      <p:pic>
        <p:nvPicPr>
          <p:cNvPr id="7" name="Picture 6">
            <a:extLst>
              <a:ext uri="{FF2B5EF4-FFF2-40B4-BE49-F238E27FC236}">
                <a16:creationId xmlns:a16="http://schemas.microsoft.com/office/drawing/2014/main" id="{7366968F-FBB7-440C-810F-5D0F776B80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224585"/>
            <a:ext cx="3024554" cy="4633415"/>
          </a:xfrm>
          <a:prstGeom prst="rect">
            <a:avLst/>
          </a:prstGeom>
        </p:spPr>
      </p:pic>
      <p:pic>
        <p:nvPicPr>
          <p:cNvPr id="9" name="Picture 8">
            <a:extLst>
              <a:ext uri="{FF2B5EF4-FFF2-40B4-BE49-F238E27FC236}">
                <a16:creationId xmlns:a16="http://schemas.microsoft.com/office/drawing/2014/main" id="{64EB8A46-31A4-49BA-8C08-49B9E70C9BF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24554" y="2224585"/>
            <a:ext cx="3306321" cy="4706173"/>
          </a:xfrm>
          <a:prstGeom prst="rect">
            <a:avLst/>
          </a:prstGeom>
        </p:spPr>
      </p:pic>
    </p:spTree>
    <p:extLst>
      <p:ext uri="{BB962C8B-B14F-4D97-AF65-F5344CB8AC3E}">
        <p14:creationId xmlns:p14="http://schemas.microsoft.com/office/powerpoint/2010/main" val="740147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2EF87-2109-456D-98F0-BDE57C6754A6}"/>
              </a:ext>
            </a:extLst>
          </p:cNvPr>
          <p:cNvSpPr>
            <a:spLocks noGrp="1"/>
          </p:cNvSpPr>
          <p:nvPr>
            <p:ph type="title"/>
          </p:nvPr>
        </p:nvSpPr>
        <p:spPr>
          <a:xfrm>
            <a:off x="0" y="24707"/>
            <a:ext cx="10515600" cy="1325563"/>
          </a:xfrm>
        </p:spPr>
        <p:txBody>
          <a:bodyPr/>
          <a:lstStyle/>
          <a:p>
            <a:r>
              <a:rPr lang="en-US" dirty="0">
                <a:latin typeface="Times New Roman" panose="02020603050405020304" pitchFamily="18" charset="0"/>
                <a:cs typeface="Times New Roman" panose="02020603050405020304" pitchFamily="18" charset="0"/>
              </a:rPr>
              <a:t>	12 – Real Object</a:t>
            </a:r>
          </a:p>
        </p:txBody>
      </p:sp>
      <p:sp>
        <p:nvSpPr>
          <p:cNvPr id="3" name="Content Placeholder 2">
            <a:extLst>
              <a:ext uri="{FF2B5EF4-FFF2-40B4-BE49-F238E27FC236}">
                <a16:creationId xmlns:a16="http://schemas.microsoft.com/office/drawing/2014/main" id="{B4BC0135-D047-41BE-8D76-B013B5D82EC8}"/>
              </a:ext>
            </a:extLst>
          </p:cNvPr>
          <p:cNvSpPr>
            <a:spLocks noGrp="1"/>
          </p:cNvSpPr>
          <p:nvPr>
            <p:ph idx="1"/>
          </p:nvPr>
        </p:nvSpPr>
        <p:spPr>
          <a:xfrm>
            <a:off x="0" y="1350270"/>
            <a:ext cx="3330053" cy="4351338"/>
          </a:xfrm>
        </p:spPr>
        <p:txBody>
          <a:bodyPr/>
          <a:lstStyle/>
          <a:p>
            <a:r>
              <a:rPr lang="en-US" dirty="0">
                <a:latin typeface="Times New Roman" panose="02020603050405020304" pitchFamily="18" charset="0"/>
                <a:cs typeface="Times New Roman" panose="02020603050405020304" pitchFamily="18" charset="0"/>
              </a:rPr>
              <a:t>Nothing new in this project. Only thing of note is the massive amount of unique code I needed to make the arms.</a:t>
            </a:r>
          </a:p>
        </p:txBody>
      </p:sp>
      <p:pic>
        <p:nvPicPr>
          <p:cNvPr id="5" name="Picture 4">
            <a:extLst>
              <a:ext uri="{FF2B5EF4-FFF2-40B4-BE49-F238E27FC236}">
                <a16:creationId xmlns:a16="http://schemas.microsoft.com/office/drawing/2014/main" id="{2C87F87B-F488-4000-8915-69ED68E6C6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2065" y="1755677"/>
            <a:ext cx="5067869" cy="5077616"/>
          </a:xfrm>
          <a:prstGeom prst="rect">
            <a:avLst/>
          </a:prstGeom>
        </p:spPr>
      </p:pic>
      <p:pic>
        <p:nvPicPr>
          <p:cNvPr id="7" name="Picture 6">
            <a:extLst>
              <a:ext uri="{FF2B5EF4-FFF2-40B4-BE49-F238E27FC236}">
                <a16:creationId xmlns:a16="http://schemas.microsoft.com/office/drawing/2014/main" id="{99DFFB5C-A90E-4C1E-88C9-30E1DA87DC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3514" y="146906"/>
            <a:ext cx="3038475" cy="1504950"/>
          </a:xfrm>
          <a:prstGeom prst="rect">
            <a:avLst/>
          </a:prstGeom>
        </p:spPr>
      </p:pic>
      <p:pic>
        <p:nvPicPr>
          <p:cNvPr id="9" name="Picture 8">
            <a:extLst>
              <a:ext uri="{FF2B5EF4-FFF2-40B4-BE49-F238E27FC236}">
                <a16:creationId xmlns:a16="http://schemas.microsoft.com/office/drawing/2014/main" id="{CCDD6111-D252-4731-838D-AC4592735A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61990" y="24707"/>
            <a:ext cx="3552543" cy="6881655"/>
          </a:xfrm>
          <a:prstGeom prst="rect">
            <a:avLst/>
          </a:prstGeom>
        </p:spPr>
      </p:pic>
    </p:spTree>
    <p:extLst>
      <p:ext uri="{BB962C8B-B14F-4D97-AF65-F5344CB8AC3E}">
        <p14:creationId xmlns:p14="http://schemas.microsoft.com/office/powerpoint/2010/main" val="2352110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E40BC-EDAC-48B4-BEEE-33C56CC2C397}"/>
              </a:ext>
            </a:extLst>
          </p:cNvPr>
          <p:cNvSpPr>
            <a:spLocks noGrp="1"/>
          </p:cNvSpPr>
          <p:nvPr>
            <p:ph type="title"/>
          </p:nvPr>
        </p:nvSpPr>
        <p:spPr>
          <a:xfrm>
            <a:off x="0" y="18255"/>
            <a:ext cx="10515600" cy="1325563"/>
          </a:xfrm>
        </p:spPr>
        <p:txBody>
          <a:bodyPr/>
          <a:lstStyle/>
          <a:p>
            <a:r>
              <a:rPr lang="en-US" dirty="0">
                <a:latin typeface="Times New Roman" panose="02020603050405020304" pitchFamily="18" charset="0"/>
                <a:cs typeface="Times New Roman" panose="02020603050405020304" pitchFamily="18" charset="0"/>
              </a:rPr>
              <a:t>	13 – Space-Filling Curves</a:t>
            </a:r>
          </a:p>
        </p:txBody>
      </p:sp>
      <p:sp>
        <p:nvSpPr>
          <p:cNvPr id="3" name="Content Placeholder 2">
            <a:extLst>
              <a:ext uri="{FF2B5EF4-FFF2-40B4-BE49-F238E27FC236}">
                <a16:creationId xmlns:a16="http://schemas.microsoft.com/office/drawing/2014/main" id="{2D590E2F-B2D3-4298-B597-8B7F2F5A69A2}"/>
              </a:ext>
            </a:extLst>
          </p:cNvPr>
          <p:cNvSpPr>
            <a:spLocks noGrp="1"/>
          </p:cNvSpPr>
          <p:nvPr>
            <p:ph idx="1"/>
          </p:nvPr>
        </p:nvSpPr>
        <p:spPr>
          <a:xfrm>
            <a:off x="0" y="1343817"/>
            <a:ext cx="12192000" cy="5495927"/>
          </a:xfrm>
        </p:spPr>
        <p:txBody>
          <a:bodyPr/>
          <a:lstStyle/>
          <a:p>
            <a:r>
              <a:rPr lang="en-US" dirty="0">
                <a:latin typeface="Times New Roman" panose="02020603050405020304" pitchFamily="18" charset="0"/>
                <a:cs typeface="Times New Roman" panose="02020603050405020304" pitchFamily="18" charset="0"/>
              </a:rPr>
              <a:t>Still nothing new. The interesting part is how the ‘S’ and backwards ‘N’ shapes were the easiest parts, and the bridge pieces connecting them were the hardest part. The bridges were still easy with functions.</a:t>
            </a:r>
          </a:p>
        </p:txBody>
      </p:sp>
      <p:pic>
        <p:nvPicPr>
          <p:cNvPr id="5" name="Picture 4">
            <a:extLst>
              <a:ext uri="{FF2B5EF4-FFF2-40B4-BE49-F238E27FC236}">
                <a16:creationId xmlns:a16="http://schemas.microsoft.com/office/drawing/2014/main" id="{860EF7AF-E98E-4CB5-95B2-2B760B1BCA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9455" y="2170135"/>
            <a:ext cx="4651717" cy="4669609"/>
          </a:xfrm>
          <a:prstGeom prst="rect">
            <a:avLst/>
          </a:prstGeom>
        </p:spPr>
      </p:pic>
      <p:pic>
        <p:nvPicPr>
          <p:cNvPr id="7" name="Picture 6">
            <a:extLst>
              <a:ext uri="{FF2B5EF4-FFF2-40B4-BE49-F238E27FC236}">
                <a16:creationId xmlns:a16="http://schemas.microsoft.com/office/drawing/2014/main" id="{A293C8E8-A49F-442D-9494-FD0644FCD2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61019"/>
            <a:ext cx="2952428" cy="4078725"/>
          </a:xfrm>
          <a:prstGeom prst="rect">
            <a:avLst/>
          </a:prstGeom>
        </p:spPr>
      </p:pic>
      <p:pic>
        <p:nvPicPr>
          <p:cNvPr id="9" name="Picture 8">
            <a:extLst>
              <a:ext uri="{FF2B5EF4-FFF2-40B4-BE49-F238E27FC236}">
                <a16:creationId xmlns:a16="http://schemas.microsoft.com/office/drawing/2014/main" id="{D164486E-D95C-4138-B356-CC532018DF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11853" y="2779277"/>
            <a:ext cx="1950694" cy="4078724"/>
          </a:xfrm>
          <a:prstGeom prst="rect">
            <a:avLst/>
          </a:prstGeom>
        </p:spPr>
      </p:pic>
    </p:spTree>
    <p:extLst>
      <p:ext uri="{BB962C8B-B14F-4D97-AF65-F5344CB8AC3E}">
        <p14:creationId xmlns:p14="http://schemas.microsoft.com/office/powerpoint/2010/main" val="4267438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31F62-C4FB-4C9A-BC80-10443DCB79B5}"/>
              </a:ext>
            </a:extLst>
          </p:cNvPr>
          <p:cNvSpPr>
            <a:spLocks noGrp="1"/>
          </p:cNvSpPr>
          <p:nvPr>
            <p:ph type="title"/>
          </p:nvPr>
        </p:nvSpPr>
        <p:spPr>
          <a:xfrm rot="20042844">
            <a:off x="207071" y="2639609"/>
            <a:ext cx="11777858" cy="1325563"/>
          </a:xfrm>
        </p:spPr>
        <p:txBody>
          <a:bodyPr>
            <a:noAutofit/>
          </a:bodyPr>
          <a:lstStyle/>
          <a:p>
            <a:pPr algn="ctr"/>
            <a:r>
              <a:rPr lang="en-US" sz="30000" dirty="0">
                <a:ln w="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END</a:t>
            </a:r>
          </a:p>
        </p:txBody>
      </p:sp>
    </p:spTree>
    <p:extLst>
      <p:ext uri="{BB962C8B-B14F-4D97-AF65-F5344CB8AC3E}">
        <p14:creationId xmlns:p14="http://schemas.microsoft.com/office/powerpoint/2010/main" val="3677920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19319-4E14-40C3-A2C2-18080FEBF9BA}"/>
              </a:ext>
            </a:extLst>
          </p:cNvPr>
          <p:cNvSpPr>
            <a:spLocks noGrp="1"/>
          </p:cNvSpPr>
          <p:nvPr>
            <p:ph type="title"/>
          </p:nvPr>
        </p:nvSpPr>
        <p:spPr>
          <a:xfrm>
            <a:off x="0" y="0"/>
            <a:ext cx="10515600" cy="1325563"/>
          </a:xfrm>
        </p:spPr>
        <p:txBody>
          <a:bodyPr/>
          <a:lstStyle/>
          <a:p>
            <a:r>
              <a:rPr lang="en-US" dirty="0">
                <a:latin typeface="Times New Roman" panose="02020603050405020304" pitchFamily="18" charset="0"/>
                <a:cs typeface="Times New Roman" panose="02020603050405020304" pitchFamily="18" charset="0"/>
              </a:rPr>
              <a:t>	1 - Patterns</a:t>
            </a:r>
          </a:p>
        </p:txBody>
      </p:sp>
      <p:sp>
        <p:nvSpPr>
          <p:cNvPr id="3" name="Content Placeholder 2">
            <a:extLst>
              <a:ext uri="{FF2B5EF4-FFF2-40B4-BE49-F238E27FC236}">
                <a16:creationId xmlns:a16="http://schemas.microsoft.com/office/drawing/2014/main" id="{A395EFB9-194C-4987-9B5A-BBE173E9520D}"/>
              </a:ext>
            </a:extLst>
          </p:cNvPr>
          <p:cNvSpPr>
            <a:spLocks noGrp="1"/>
          </p:cNvSpPr>
          <p:nvPr>
            <p:ph idx="1"/>
          </p:nvPr>
        </p:nvSpPr>
        <p:spPr>
          <a:xfrm>
            <a:off x="0" y="1325563"/>
            <a:ext cx="12105533" cy="4351338"/>
          </a:xfrm>
        </p:spPr>
        <p:txBody>
          <a:bodyPr/>
          <a:lstStyle/>
          <a:p>
            <a:r>
              <a:rPr lang="en-US" dirty="0">
                <a:latin typeface="Times New Roman" panose="02020603050405020304" pitchFamily="18" charset="0"/>
                <a:cs typeface="Times New Roman" panose="02020603050405020304" pitchFamily="18" charset="0"/>
              </a:rPr>
              <a:t>If this was made in Bricklayer-lite, then the patterns could be easily repeated</a:t>
            </a:r>
          </a:p>
        </p:txBody>
      </p:sp>
      <p:pic>
        <p:nvPicPr>
          <p:cNvPr id="5" name="Picture 4">
            <a:extLst>
              <a:ext uri="{FF2B5EF4-FFF2-40B4-BE49-F238E27FC236}">
                <a16:creationId xmlns:a16="http://schemas.microsoft.com/office/drawing/2014/main" id="{26E5B6C6-DB97-4521-B3CB-CF163A47EC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505882"/>
            <a:ext cx="4344537" cy="4352118"/>
          </a:xfrm>
          <a:prstGeom prst="rect">
            <a:avLst/>
          </a:prstGeom>
        </p:spPr>
      </p:pic>
      <p:pic>
        <p:nvPicPr>
          <p:cNvPr id="7" name="Picture 6">
            <a:extLst>
              <a:ext uri="{FF2B5EF4-FFF2-40B4-BE49-F238E27FC236}">
                <a16:creationId xmlns:a16="http://schemas.microsoft.com/office/drawing/2014/main" id="{A4D384AD-F8C3-4D4F-80D5-A57278DCAD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47463" y="2498191"/>
            <a:ext cx="4344537" cy="4359809"/>
          </a:xfrm>
          <a:prstGeom prst="rect">
            <a:avLst/>
          </a:prstGeom>
        </p:spPr>
      </p:pic>
      <p:sp>
        <p:nvSpPr>
          <p:cNvPr id="8" name="TextBox 7">
            <a:extLst>
              <a:ext uri="{FF2B5EF4-FFF2-40B4-BE49-F238E27FC236}">
                <a16:creationId xmlns:a16="http://schemas.microsoft.com/office/drawing/2014/main" id="{4DF4C925-7FED-4653-90FD-2DEE8EDA5C47}"/>
              </a:ext>
            </a:extLst>
          </p:cNvPr>
          <p:cNvSpPr txBox="1"/>
          <p:nvPr/>
        </p:nvSpPr>
        <p:spPr>
          <a:xfrm>
            <a:off x="3538082" y="2129741"/>
            <a:ext cx="1989775"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My original pattern</a:t>
            </a:r>
          </a:p>
        </p:txBody>
      </p:sp>
      <p:sp>
        <p:nvSpPr>
          <p:cNvPr id="9" name="TextBox 8">
            <a:extLst>
              <a:ext uri="{FF2B5EF4-FFF2-40B4-BE49-F238E27FC236}">
                <a16:creationId xmlns:a16="http://schemas.microsoft.com/office/drawing/2014/main" id="{38B86BED-2BDE-4CEF-9C58-EBDD49E7FC3D}"/>
              </a:ext>
            </a:extLst>
          </p:cNvPr>
          <p:cNvSpPr txBox="1"/>
          <p:nvPr/>
        </p:nvSpPr>
        <p:spPr>
          <a:xfrm>
            <a:off x="6664145" y="2122153"/>
            <a:ext cx="2511188" cy="369332"/>
          </a:xfrm>
          <a:prstGeom prst="rect">
            <a:avLst/>
          </a:prstGeom>
          <a:noFill/>
        </p:spPr>
        <p:txBody>
          <a:bodyPr wrap="square" rtlCol="0">
            <a:spAutoFit/>
          </a:bodyPr>
          <a:lstStyle/>
          <a:p>
            <a:pPr algn="r"/>
            <a:r>
              <a:rPr lang="en-US" dirty="0">
                <a:latin typeface="Times New Roman" panose="02020603050405020304" pitchFamily="18" charset="0"/>
                <a:cs typeface="Times New Roman" panose="02020603050405020304" pitchFamily="18" charset="0"/>
              </a:rPr>
              <a:t>The pattern I extended</a:t>
            </a:r>
          </a:p>
        </p:txBody>
      </p:sp>
    </p:spTree>
    <p:extLst>
      <p:ext uri="{BB962C8B-B14F-4D97-AF65-F5344CB8AC3E}">
        <p14:creationId xmlns:p14="http://schemas.microsoft.com/office/powerpoint/2010/main" val="3513544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9F66B-FA74-42BB-82ED-B6875856010C}"/>
              </a:ext>
            </a:extLst>
          </p:cNvPr>
          <p:cNvSpPr>
            <a:spLocks noGrp="1"/>
          </p:cNvSpPr>
          <p:nvPr>
            <p:ph type="title"/>
          </p:nvPr>
        </p:nvSpPr>
        <p:spPr>
          <a:xfrm>
            <a:off x="0" y="0"/>
            <a:ext cx="10515600" cy="1325563"/>
          </a:xfrm>
        </p:spPr>
        <p:txBody>
          <a:bodyPr/>
          <a:lstStyle/>
          <a:p>
            <a:r>
              <a:rPr lang="en-US" dirty="0">
                <a:latin typeface="Times New Roman" panose="02020603050405020304" pitchFamily="18" charset="0"/>
                <a:cs typeface="Times New Roman" panose="02020603050405020304" pitchFamily="18" charset="0"/>
              </a:rPr>
              <a:t>	2 – Pixel Art</a:t>
            </a:r>
          </a:p>
        </p:txBody>
      </p:sp>
      <p:sp>
        <p:nvSpPr>
          <p:cNvPr id="3" name="Content Placeholder 2">
            <a:extLst>
              <a:ext uri="{FF2B5EF4-FFF2-40B4-BE49-F238E27FC236}">
                <a16:creationId xmlns:a16="http://schemas.microsoft.com/office/drawing/2014/main" id="{3AD52433-F6B6-4B65-96C5-101B9C25B8B0}"/>
              </a:ext>
            </a:extLst>
          </p:cNvPr>
          <p:cNvSpPr>
            <a:spLocks noGrp="1"/>
          </p:cNvSpPr>
          <p:nvPr>
            <p:ph idx="1"/>
          </p:nvPr>
        </p:nvSpPr>
        <p:spPr>
          <a:xfrm>
            <a:off x="0" y="1402542"/>
            <a:ext cx="6096000" cy="5455457"/>
          </a:xfrm>
        </p:spPr>
        <p:txBody>
          <a:bodyPr/>
          <a:lstStyle/>
          <a:p>
            <a:r>
              <a:rPr lang="en-US" dirty="0">
                <a:latin typeface="Times New Roman" panose="02020603050405020304" pitchFamily="18" charset="0"/>
                <a:cs typeface="Times New Roman" panose="02020603050405020304" pitchFamily="18" charset="0"/>
              </a:rPr>
              <a:t>Due to the organic shape of the</a:t>
            </a:r>
          </a:p>
          <a:p>
            <a:pPr marL="0" indent="0">
              <a:buNone/>
            </a:pPr>
            <a:r>
              <a:rPr lang="en-US" dirty="0">
                <a:latin typeface="Times New Roman" panose="02020603050405020304" pitchFamily="18" charset="0"/>
                <a:cs typeface="Times New Roman" panose="02020603050405020304" pitchFamily="18" charset="0"/>
              </a:rPr>
              <a:t>   character, Bricklayer wouldn’t have</a:t>
            </a:r>
          </a:p>
          <a:p>
            <a:pPr marL="0" indent="0">
              <a:buNone/>
            </a:pPr>
            <a:r>
              <a:rPr lang="en-US" dirty="0">
                <a:latin typeface="Times New Roman" panose="02020603050405020304" pitchFamily="18" charset="0"/>
                <a:cs typeface="Times New Roman" panose="02020603050405020304" pitchFamily="18" charset="0"/>
              </a:rPr>
              <a:t>   made this much easier.</a:t>
            </a:r>
          </a:p>
        </p:txBody>
      </p:sp>
      <p:pic>
        <p:nvPicPr>
          <p:cNvPr id="5" name="Picture 4">
            <a:extLst>
              <a:ext uri="{FF2B5EF4-FFF2-40B4-BE49-F238E27FC236}">
                <a16:creationId xmlns:a16="http://schemas.microsoft.com/office/drawing/2014/main" id="{222E9CA8-30CE-412D-A731-8AA2E8E581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7081" y="423081"/>
            <a:ext cx="6434919" cy="6434919"/>
          </a:xfrm>
          <a:prstGeom prst="rect">
            <a:avLst/>
          </a:prstGeom>
        </p:spPr>
      </p:pic>
    </p:spTree>
    <p:extLst>
      <p:ext uri="{BB962C8B-B14F-4D97-AF65-F5344CB8AC3E}">
        <p14:creationId xmlns:p14="http://schemas.microsoft.com/office/powerpoint/2010/main" val="2714314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6DFB3-DCA3-4D11-8DC9-16A88FF341EF}"/>
              </a:ext>
            </a:extLst>
          </p:cNvPr>
          <p:cNvSpPr>
            <a:spLocks noGrp="1"/>
          </p:cNvSpPr>
          <p:nvPr>
            <p:ph type="title"/>
          </p:nvPr>
        </p:nvSpPr>
        <p:spPr>
          <a:xfrm>
            <a:off x="0" y="33821"/>
            <a:ext cx="10515600" cy="1325563"/>
          </a:xfrm>
        </p:spPr>
        <p:txBody>
          <a:bodyPr/>
          <a:lstStyle/>
          <a:p>
            <a:r>
              <a:rPr lang="en-US" dirty="0"/>
              <a:t>	</a:t>
            </a:r>
            <a:r>
              <a:rPr lang="en-US" dirty="0">
                <a:latin typeface="Times New Roman" panose="02020603050405020304" pitchFamily="18" charset="0"/>
                <a:cs typeface="Times New Roman" panose="02020603050405020304" pitchFamily="18" charset="0"/>
              </a:rPr>
              <a:t>3 – Saving in Bricklayer</a:t>
            </a:r>
          </a:p>
        </p:txBody>
      </p:sp>
      <p:sp>
        <p:nvSpPr>
          <p:cNvPr id="3" name="Content Placeholder 2">
            <a:extLst>
              <a:ext uri="{FF2B5EF4-FFF2-40B4-BE49-F238E27FC236}">
                <a16:creationId xmlns:a16="http://schemas.microsoft.com/office/drawing/2014/main" id="{1032A831-D8B8-4B96-BAD6-0F2CF32FD720}"/>
              </a:ext>
            </a:extLst>
          </p:cNvPr>
          <p:cNvSpPr>
            <a:spLocks noGrp="1"/>
          </p:cNvSpPr>
          <p:nvPr>
            <p:ph idx="1"/>
          </p:nvPr>
        </p:nvSpPr>
        <p:spPr>
          <a:xfrm>
            <a:off x="0" y="1359384"/>
            <a:ext cx="12192000" cy="4351338"/>
          </a:xfrm>
        </p:spPr>
        <p:txBody>
          <a:bodyPr/>
          <a:lstStyle/>
          <a:p>
            <a:r>
              <a:rPr lang="en-US" dirty="0">
                <a:latin typeface="Times New Roman" panose="02020603050405020304" pitchFamily="18" charset="0"/>
                <a:cs typeface="Times New Roman" panose="02020603050405020304" pitchFamily="18" charset="0"/>
              </a:rPr>
              <a:t>This is the first save I made as I was learning Bricklayer. There’s nothing to talk about, really.</a:t>
            </a:r>
          </a:p>
        </p:txBody>
      </p:sp>
      <p:pic>
        <p:nvPicPr>
          <p:cNvPr id="7" name="Picture 6">
            <a:extLst>
              <a:ext uri="{FF2B5EF4-FFF2-40B4-BE49-F238E27FC236}">
                <a16:creationId xmlns:a16="http://schemas.microsoft.com/office/drawing/2014/main" id="{EA1C00D3-8258-46C8-9C40-C6B1C3A784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138" y="2684947"/>
            <a:ext cx="11325724" cy="2564825"/>
          </a:xfrm>
          <a:prstGeom prst="rect">
            <a:avLst/>
          </a:prstGeom>
        </p:spPr>
      </p:pic>
      <p:pic>
        <p:nvPicPr>
          <p:cNvPr id="5" name="Picture 4">
            <a:extLst>
              <a:ext uri="{FF2B5EF4-FFF2-40B4-BE49-F238E27FC236}">
                <a16:creationId xmlns:a16="http://schemas.microsoft.com/office/drawing/2014/main" id="{E449539E-FF39-42B3-8101-58F0E4A579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760412"/>
            <a:ext cx="127221" cy="97588"/>
          </a:xfrm>
          <a:prstGeom prst="rect">
            <a:avLst/>
          </a:prstGeom>
        </p:spPr>
      </p:pic>
    </p:spTree>
    <p:extLst>
      <p:ext uri="{BB962C8B-B14F-4D97-AF65-F5344CB8AC3E}">
        <p14:creationId xmlns:p14="http://schemas.microsoft.com/office/powerpoint/2010/main" val="2732525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D7E84-CF13-4C21-AC8D-F5E7333A944A}"/>
              </a:ext>
            </a:extLst>
          </p:cNvPr>
          <p:cNvSpPr>
            <a:spLocks noGrp="1"/>
          </p:cNvSpPr>
          <p:nvPr>
            <p:ph type="title"/>
          </p:nvPr>
        </p:nvSpPr>
        <p:spPr>
          <a:xfrm>
            <a:off x="0" y="18255"/>
            <a:ext cx="10515600" cy="1325563"/>
          </a:xfrm>
        </p:spPr>
        <p:txBody>
          <a:bodyPr/>
          <a:lstStyle/>
          <a:p>
            <a:r>
              <a:rPr lang="en-US" dirty="0">
                <a:latin typeface="Times New Roman" panose="02020603050405020304" pitchFamily="18" charset="0"/>
                <a:cs typeface="Times New Roman" panose="02020603050405020304" pitchFamily="18" charset="0"/>
              </a:rPr>
              <a:t>	5 – Objects Around Bryan</a:t>
            </a:r>
          </a:p>
        </p:txBody>
      </p:sp>
      <p:sp>
        <p:nvSpPr>
          <p:cNvPr id="3" name="Content Placeholder 2">
            <a:extLst>
              <a:ext uri="{FF2B5EF4-FFF2-40B4-BE49-F238E27FC236}">
                <a16:creationId xmlns:a16="http://schemas.microsoft.com/office/drawing/2014/main" id="{04F98FE9-F47F-4B43-8699-6BFF1AD6A889}"/>
              </a:ext>
            </a:extLst>
          </p:cNvPr>
          <p:cNvSpPr>
            <a:spLocks noGrp="1"/>
          </p:cNvSpPr>
          <p:nvPr>
            <p:ph idx="1"/>
          </p:nvPr>
        </p:nvSpPr>
        <p:spPr>
          <a:xfrm>
            <a:off x="0" y="1343818"/>
            <a:ext cx="12027878" cy="5098362"/>
          </a:xfrm>
        </p:spPr>
        <p:txBody>
          <a:bodyPr/>
          <a:lstStyle/>
          <a:p>
            <a:r>
              <a:rPr lang="en-US" dirty="0">
                <a:latin typeface="Times New Roman" panose="02020603050405020304" pitchFamily="18" charset="0"/>
                <a:cs typeface="Times New Roman" panose="02020603050405020304" pitchFamily="18" charset="0"/>
              </a:rPr>
              <a:t>I couldn’t get these finished because I had to manually place the colors If I was using Bricklayer, this would be extremely easily done.</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5D8C153E-02E4-4AA8-B538-957834EBA2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429000"/>
            <a:ext cx="3460987" cy="3429000"/>
          </a:xfrm>
          <a:prstGeom prst="rect">
            <a:avLst/>
          </a:prstGeom>
        </p:spPr>
      </p:pic>
      <p:pic>
        <p:nvPicPr>
          <p:cNvPr id="10" name="Picture 9">
            <a:extLst>
              <a:ext uri="{FF2B5EF4-FFF2-40B4-BE49-F238E27FC236}">
                <a16:creationId xmlns:a16="http://schemas.microsoft.com/office/drawing/2014/main" id="{76372C8D-7CC7-4287-AD2E-E6B87D4174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3771" y="2504048"/>
            <a:ext cx="1910665" cy="4353951"/>
          </a:xfrm>
          <a:prstGeom prst="rect">
            <a:avLst/>
          </a:prstGeom>
        </p:spPr>
      </p:pic>
      <p:pic>
        <p:nvPicPr>
          <p:cNvPr id="12" name="Picture 11">
            <a:extLst>
              <a:ext uri="{FF2B5EF4-FFF2-40B4-BE49-F238E27FC236}">
                <a16:creationId xmlns:a16="http://schemas.microsoft.com/office/drawing/2014/main" id="{DF073C46-3852-4CDA-8A78-FFF7281C54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3428999"/>
            <a:ext cx="3410745" cy="3410745"/>
          </a:xfrm>
          <a:prstGeom prst="rect">
            <a:avLst/>
          </a:prstGeom>
        </p:spPr>
      </p:pic>
      <p:sp>
        <p:nvSpPr>
          <p:cNvPr id="13" name="TextBox 12">
            <a:extLst>
              <a:ext uri="{FF2B5EF4-FFF2-40B4-BE49-F238E27FC236}">
                <a16:creationId xmlns:a16="http://schemas.microsoft.com/office/drawing/2014/main" id="{57C1F620-A912-4BDE-94A5-3A16C8D97083}"/>
              </a:ext>
            </a:extLst>
          </p:cNvPr>
          <p:cNvSpPr txBox="1"/>
          <p:nvPr/>
        </p:nvSpPr>
        <p:spPr>
          <a:xfrm>
            <a:off x="9560536" y="4681023"/>
            <a:ext cx="2467342" cy="1754326"/>
          </a:xfrm>
          <a:prstGeom prst="rect">
            <a:avLst/>
          </a:prstGeom>
          <a:noFill/>
        </p:spPr>
        <p:txBody>
          <a:bodyPr wrap="none" rtlCol="0">
            <a:spAutoFit/>
          </a:bodyPr>
          <a:lstStyle/>
          <a:p>
            <a:pPr algn="r"/>
            <a:r>
              <a:rPr lang="en-US" dirty="0">
                <a:latin typeface="Times New Roman" panose="02020603050405020304" pitchFamily="18" charset="0"/>
                <a:cs typeface="Times New Roman" panose="02020603050405020304" pitchFamily="18" charset="0"/>
              </a:rPr>
              <a:t>Not pictured: the </a:t>
            </a:r>
          </a:p>
          <a:p>
            <a:pPr algn="r"/>
            <a:r>
              <a:rPr lang="en-US" dirty="0">
                <a:latin typeface="Times New Roman" panose="02020603050405020304" pitchFamily="18" charset="0"/>
                <a:cs typeface="Times New Roman" panose="02020603050405020304" pitchFamily="18" charset="0"/>
              </a:rPr>
              <a:t>Cafeteria wall one.</a:t>
            </a:r>
          </a:p>
          <a:p>
            <a:pPr algn="r"/>
            <a:r>
              <a:rPr lang="en-US" dirty="0">
                <a:latin typeface="Times New Roman" panose="02020603050405020304" pitchFamily="18" charset="0"/>
                <a:cs typeface="Times New Roman" panose="02020603050405020304" pitchFamily="18" charset="0"/>
              </a:rPr>
              <a:t>(The Grid is weird about</a:t>
            </a:r>
          </a:p>
          <a:p>
            <a:pPr algn="r"/>
            <a:r>
              <a:rPr lang="en-US" dirty="0">
                <a:latin typeface="Times New Roman" panose="02020603050405020304" pitchFamily="18" charset="0"/>
                <a:cs typeface="Times New Roman" panose="02020603050405020304" pitchFamily="18" charset="0"/>
              </a:rPr>
              <a:t>how old projects</a:t>
            </a:r>
          </a:p>
          <a:p>
            <a:pPr algn="r"/>
            <a:r>
              <a:rPr lang="en-US" dirty="0">
                <a:latin typeface="Times New Roman" panose="02020603050405020304" pitchFamily="18" charset="0"/>
                <a:cs typeface="Times New Roman" panose="02020603050405020304" pitchFamily="18" charset="0"/>
              </a:rPr>
              <a:t>appear when brought</a:t>
            </a:r>
          </a:p>
          <a:p>
            <a:pPr algn="r"/>
            <a:r>
              <a:rPr lang="en-US" dirty="0">
                <a:latin typeface="Times New Roman" panose="02020603050405020304" pitchFamily="18" charset="0"/>
                <a:cs typeface="Times New Roman" panose="02020603050405020304" pitchFamily="18" charset="0"/>
              </a:rPr>
              <a:t>up again.)</a:t>
            </a:r>
          </a:p>
        </p:txBody>
      </p:sp>
    </p:spTree>
    <p:extLst>
      <p:ext uri="{BB962C8B-B14F-4D97-AF65-F5344CB8AC3E}">
        <p14:creationId xmlns:p14="http://schemas.microsoft.com/office/powerpoint/2010/main" val="1100321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41CE6-BAA9-4358-A99C-77234D09E200}"/>
              </a:ext>
            </a:extLst>
          </p:cNvPr>
          <p:cNvSpPr>
            <a:spLocks noGrp="1"/>
          </p:cNvSpPr>
          <p:nvPr>
            <p:ph type="title"/>
          </p:nvPr>
        </p:nvSpPr>
        <p:spPr>
          <a:xfrm>
            <a:off x="0" y="18255"/>
            <a:ext cx="10515600" cy="1325563"/>
          </a:xfrm>
        </p:spPr>
        <p:txBody>
          <a:bodyPr/>
          <a:lstStyle/>
          <a:p>
            <a:r>
              <a:rPr lang="en-US" dirty="0">
                <a:latin typeface="Times New Roman" panose="02020603050405020304" pitchFamily="18" charset="0"/>
                <a:cs typeface="Times New Roman" panose="02020603050405020304" pitchFamily="18" charset="0"/>
              </a:rPr>
              <a:t>	6 – Name Project</a:t>
            </a:r>
          </a:p>
        </p:txBody>
      </p:sp>
      <p:sp>
        <p:nvSpPr>
          <p:cNvPr id="3" name="Content Placeholder 2">
            <a:extLst>
              <a:ext uri="{FF2B5EF4-FFF2-40B4-BE49-F238E27FC236}">
                <a16:creationId xmlns:a16="http://schemas.microsoft.com/office/drawing/2014/main" id="{91DD8D10-F28E-4BB4-8A7E-C0FCDD5A3C9D}"/>
              </a:ext>
            </a:extLst>
          </p:cNvPr>
          <p:cNvSpPr>
            <a:spLocks noGrp="1"/>
          </p:cNvSpPr>
          <p:nvPr>
            <p:ph idx="1"/>
          </p:nvPr>
        </p:nvSpPr>
        <p:spPr>
          <a:xfrm>
            <a:off x="0" y="1399964"/>
            <a:ext cx="12192000" cy="4351338"/>
          </a:xfrm>
        </p:spPr>
        <p:txBody>
          <a:bodyPr/>
          <a:lstStyle/>
          <a:p>
            <a:r>
              <a:rPr lang="en-US" dirty="0">
                <a:latin typeface="Times New Roman" panose="02020603050405020304" pitchFamily="18" charset="0"/>
                <a:cs typeface="Times New Roman" panose="02020603050405020304" pitchFamily="18" charset="0"/>
              </a:rPr>
              <a:t>I started Level 2 of Bricklayer-lite here, so I got access to functions and offsets. Working with offsets was the hardest part of this project, but once I realized what I was doing wrong (</a:t>
            </a:r>
            <a:r>
              <a:rPr lang="en-US" dirty="0" err="1">
                <a:latin typeface="Times New Roman" panose="02020603050405020304" pitchFamily="18" charset="0"/>
                <a:cs typeface="Times New Roman" panose="02020603050405020304" pitchFamily="18" charset="0"/>
              </a:rPr>
              <a:t>setOffset</a:t>
            </a:r>
            <a:r>
              <a:rPr lang="en-US" dirty="0">
                <a:latin typeface="Times New Roman" panose="02020603050405020304" pitchFamily="18" charset="0"/>
                <a:cs typeface="Times New Roman" panose="02020603050405020304" pitchFamily="18" charset="0"/>
              </a:rPr>
              <a:t> 0), it all clicked together.</a:t>
            </a:r>
          </a:p>
        </p:txBody>
      </p:sp>
      <p:pic>
        <p:nvPicPr>
          <p:cNvPr id="5" name="Picture 4">
            <a:extLst>
              <a:ext uri="{FF2B5EF4-FFF2-40B4-BE49-F238E27FC236}">
                <a16:creationId xmlns:a16="http://schemas.microsoft.com/office/drawing/2014/main" id="{8E6B0EAF-9497-4679-ACA1-E17750B961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82658" y="2520215"/>
            <a:ext cx="4309342" cy="4317206"/>
          </a:xfrm>
          <a:prstGeom prst="rect">
            <a:avLst/>
          </a:prstGeom>
        </p:spPr>
      </p:pic>
      <p:pic>
        <p:nvPicPr>
          <p:cNvPr id="7" name="Picture 6">
            <a:extLst>
              <a:ext uri="{FF2B5EF4-FFF2-40B4-BE49-F238E27FC236}">
                <a16:creationId xmlns:a16="http://schemas.microsoft.com/office/drawing/2014/main" id="{FE94805B-5054-40ED-825F-9744C84070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1439" y="2743200"/>
            <a:ext cx="2072202" cy="4114800"/>
          </a:xfrm>
          <a:prstGeom prst="rect">
            <a:avLst/>
          </a:prstGeom>
        </p:spPr>
      </p:pic>
      <p:pic>
        <p:nvPicPr>
          <p:cNvPr id="9" name="Picture 8">
            <a:extLst>
              <a:ext uri="{FF2B5EF4-FFF2-40B4-BE49-F238E27FC236}">
                <a16:creationId xmlns:a16="http://schemas.microsoft.com/office/drawing/2014/main" id="{C699E66A-888B-45CD-B87F-861D600FBB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743200"/>
            <a:ext cx="2134391" cy="4094221"/>
          </a:xfrm>
          <a:prstGeom prst="rect">
            <a:avLst/>
          </a:prstGeom>
        </p:spPr>
      </p:pic>
    </p:spTree>
    <p:extLst>
      <p:ext uri="{BB962C8B-B14F-4D97-AF65-F5344CB8AC3E}">
        <p14:creationId xmlns:p14="http://schemas.microsoft.com/office/powerpoint/2010/main" val="1829417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82129-7D03-465E-91F3-2F17BD0E24E6}"/>
              </a:ext>
            </a:extLst>
          </p:cNvPr>
          <p:cNvSpPr>
            <a:spLocks noGrp="1"/>
          </p:cNvSpPr>
          <p:nvPr>
            <p:ph type="title"/>
          </p:nvPr>
        </p:nvSpPr>
        <p:spPr>
          <a:xfrm>
            <a:off x="0" y="0"/>
            <a:ext cx="10515600" cy="1325563"/>
          </a:xfrm>
        </p:spPr>
        <p:txBody>
          <a:bodyPr/>
          <a:lstStyle/>
          <a:p>
            <a:r>
              <a:rPr lang="en-US" dirty="0">
                <a:latin typeface="Times New Roman" panose="02020603050405020304" pitchFamily="18" charset="0"/>
                <a:cs typeface="Times New Roman" panose="02020603050405020304" pitchFamily="18" charset="0"/>
              </a:rPr>
              <a:t>	7 – Flag Project 1</a:t>
            </a:r>
          </a:p>
        </p:txBody>
      </p:sp>
      <p:sp>
        <p:nvSpPr>
          <p:cNvPr id="3" name="Content Placeholder 2">
            <a:extLst>
              <a:ext uri="{FF2B5EF4-FFF2-40B4-BE49-F238E27FC236}">
                <a16:creationId xmlns:a16="http://schemas.microsoft.com/office/drawing/2014/main" id="{F0516107-0CF9-4156-A160-4B21802B8002}"/>
              </a:ext>
            </a:extLst>
          </p:cNvPr>
          <p:cNvSpPr>
            <a:spLocks noGrp="1"/>
          </p:cNvSpPr>
          <p:nvPr>
            <p:ph idx="1"/>
          </p:nvPr>
        </p:nvSpPr>
        <p:spPr>
          <a:xfrm>
            <a:off x="0" y="1325563"/>
            <a:ext cx="12192000" cy="5182500"/>
          </a:xfrm>
        </p:spPr>
        <p:txBody>
          <a:bodyPr/>
          <a:lstStyle/>
          <a:p>
            <a:r>
              <a:rPr lang="en-US" dirty="0">
                <a:latin typeface="Times New Roman" panose="02020603050405020304" pitchFamily="18" charset="0"/>
                <a:cs typeface="Times New Roman" panose="02020603050405020304" pitchFamily="18" charset="0"/>
              </a:rPr>
              <a:t>I was still in Level 2, so I mainly relied on offsets to move the flag. They were still troublesome, but I managed to work past that.</a:t>
            </a:r>
          </a:p>
        </p:txBody>
      </p:sp>
      <p:pic>
        <p:nvPicPr>
          <p:cNvPr id="5" name="Picture 4">
            <a:extLst>
              <a:ext uri="{FF2B5EF4-FFF2-40B4-BE49-F238E27FC236}">
                <a16:creationId xmlns:a16="http://schemas.microsoft.com/office/drawing/2014/main" id="{D1BE651A-DAAC-4CF1-AE13-AF9DBC7A6D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0245" y="2170531"/>
            <a:ext cx="2067513" cy="4636478"/>
          </a:xfrm>
          <a:prstGeom prst="rect">
            <a:avLst/>
          </a:prstGeom>
        </p:spPr>
      </p:pic>
      <p:pic>
        <p:nvPicPr>
          <p:cNvPr id="9" name="Picture 8">
            <a:extLst>
              <a:ext uri="{FF2B5EF4-FFF2-40B4-BE49-F238E27FC236}">
                <a16:creationId xmlns:a16="http://schemas.microsoft.com/office/drawing/2014/main" id="{0B2FEC0B-1CD8-4CD9-8F73-3BC599ED32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2119539"/>
            <a:ext cx="2470244" cy="4738460"/>
          </a:xfrm>
          <a:prstGeom prst="rect">
            <a:avLst/>
          </a:prstGeom>
        </p:spPr>
      </p:pic>
      <p:pic>
        <p:nvPicPr>
          <p:cNvPr id="11" name="Picture 10">
            <a:extLst>
              <a:ext uri="{FF2B5EF4-FFF2-40B4-BE49-F238E27FC236}">
                <a16:creationId xmlns:a16="http://schemas.microsoft.com/office/drawing/2014/main" id="{B8F5D05A-A0C8-4636-B4CC-FE69C6E373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91917" y="2535978"/>
            <a:ext cx="4300083" cy="4322022"/>
          </a:xfrm>
          <a:prstGeom prst="rect">
            <a:avLst/>
          </a:prstGeom>
        </p:spPr>
      </p:pic>
    </p:spTree>
    <p:extLst>
      <p:ext uri="{BB962C8B-B14F-4D97-AF65-F5344CB8AC3E}">
        <p14:creationId xmlns:p14="http://schemas.microsoft.com/office/powerpoint/2010/main" val="3770658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B448E-431F-4D60-8D54-6BA4BF87B9A3}"/>
              </a:ext>
            </a:extLst>
          </p:cNvPr>
          <p:cNvSpPr>
            <a:spLocks noGrp="1"/>
          </p:cNvSpPr>
          <p:nvPr>
            <p:ph type="title"/>
          </p:nvPr>
        </p:nvSpPr>
        <p:spPr>
          <a:xfrm>
            <a:off x="0" y="0"/>
            <a:ext cx="10515600" cy="1325563"/>
          </a:xfrm>
        </p:spPr>
        <p:txBody>
          <a:bodyPr/>
          <a:lstStyle/>
          <a:p>
            <a:r>
              <a:rPr lang="en-US" dirty="0">
                <a:latin typeface="Times New Roman" panose="02020603050405020304" pitchFamily="18" charset="0"/>
                <a:cs typeface="Times New Roman" panose="02020603050405020304" pitchFamily="18" charset="0"/>
              </a:rPr>
              <a:t>	7 – Flag Project 2</a:t>
            </a:r>
          </a:p>
        </p:txBody>
      </p:sp>
      <p:sp>
        <p:nvSpPr>
          <p:cNvPr id="3" name="Content Placeholder 2">
            <a:extLst>
              <a:ext uri="{FF2B5EF4-FFF2-40B4-BE49-F238E27FC236}">
                <a16:creationId xmlns:a16="http://schemas.microsoft.com/office/drawing/2014/main" id="{86708BFE-4BA6-4DA4-B71C-3C5390A1956D}"/>
              </a:ext>
            </a:extLst>
          </p:cNvPr>
          <p:cNvSpPr>
            <a:spLocks noGrp="1"/>
          </p:cNvSpPr>
          <p:nvPr>
            <p:ph idx="1"/>
          </p:nvPr>
        </p:nvSpPr>
        <p:spPr>
          <a:xfrm>
            <a:off x="0" y="1325562"/>
            <a:ext cx="12192000" cy="5532437"/>
          </a:xfrm>
        </p:spPr>
        <p:txBody>
          <a:bodyPr/>
          <a:lstStyle/>
          <a:p>
            <a:r>
              <a:rPr lang="en-US" dirty="0">
                <a:latin typeface="Times New Roman" panose="02020603050405020304" pitchFamily="18" charset="0"/>
                <a:cs typeface="Times New Roman" panose="02020603050405020304" pitchFamily="18" charset="0"/>
              </a:rPr>
              <a:t>I still used offsets here, which became a massive headache.</a:t>
            </a:r>
          </a:p>
          <a:p>
            <a:pPr marL="0" indent="0">
              <a:buNone/>
            </a:pPr>
            <a:r>
              <a:rPr lang="en-US" dirty="0">
                <a:latin typeface="Times New Roman" panose="02020603050405020304" pitchFamily="18" charset="0"/>
                <a:cs typeface="Times New Roman" panose="02020603050405020304" pitchFamily="18" charset="0"/>
              </a:rPr>
              <a:t>  I managed to make it work, but it took much longer than</a:t>
            </a:r>
          </a:p>
          <a:p>
            <a:pPr marL="0" indent="0">
              <a:buNone/>
            </a:pPr>
            <a:r>
              <a:rPr lang="en-US" dirty="0">
                <a:latin typeface="Times New Roman" panose="02020603050405020304" pitchFamily="18" charset="0"/>
                <a:cs typeface="Times New Roman" panose="02020603050405020304" pitchFamily="18" charset="0"/>
              </a:rPr>
              <a:t>  if I had gone to Level 3 </a:t>
            </a:r>
          </a:p>
          <a:p>
            <a:pPr marL="0" indent="0">
              <a:buNone/>
            </a:pPr>
            <a:r>
              <a:rPr lang="en-US" dirty="0">
                <a:latin typeface="Times New Roman" panose="02020603050405020304" pitchFamily="18" charset="0"/>
                <a:cs typeface="Times New Roman" panose="02020603050405020304" pitchFamily="18" charset="0"/>
              </a:rPr>
              <a:t>  and used ‘x+0.’</a:t>
            </a:r>
          </a:p>
        </p:txBody>
      </p:sp>
      <p:pic>
        <p:nvPicPr>
          <p:cNvPr id="5" name="Picture 4">
            <a:extLst>
              <a:ext uri="{FF2B5EF4-FFF2-40B4-BE49-F238E27FC236}">
                <a16:creationId xmlns:a16="http://schemas.microsoft.com/office/drawing/2014/main" id="{091E768B-1680-46E4-8994-D028A0F40F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49528" y="0"/>
            <a:ext cx="3242472" cy="6858000"/>
          </a:xfrm>
          <a:prstGeom prst="rect">
            <a:avLst/>
          </a:prstGeom>
        </p:spPr>
      </p:pic>
      <p:pic>
        <p:nvPicPr>
          <p:cNvPr id="9" name="Picture 8">
            <a:extLst>
              <a:ext uri="{FF2B5EF4-FFF2-40B4-BE49-F238E27FC236}">
                <a16:creationId xmlns:a16="http://schemas.microsoft.com/office/drawing/2014/main" id="{94916A0A-43D9-4B58-A4BB-83F7DB5C53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0050" y="2651126"/>
            <a:ext cx="4164309" cy="4206874"/>
          </a:xfrm>
          <a:prstGeom prst="rect">
            <a:avLst/>
          </a:prstGeom>
        </p:spPr>
      </p:pic>
    </p:spTree>
    <p:extLst>
      <p:ext uri="{BB962C8B-B14F-4D97-AF65-F5344CB8AC3E}">
        <p14:creationId xmlns:p14="http://schemas.microsoft.com/office/powerpoint/2010/main" val="24580162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45BC2-19D6-41F9-8EC9-D66E1A0B3C8F}"/>
              </a:ext>
            </a:extLst>
          </p:cNvPr>
          <p:cNvSpPr>
            <a:spLocks noGrp="1"/>
          </p:cNvSpPr>
          <p:nvPr>
            <p:ph type="title"/>
          </p:nvPr>
        </p:nvSpPr>
        <p:spPr>
          <a:xfrm>
            <a:off x="0" y="0"/>
            <a:ext cx="10515600" cy="1325563"/>
          </a:xfrm>
        </p:spPr>
        <p:txBody>
          <a:bodyPr/>
          <a:lstStyle/>
          <a:p>
            <a:r>
              <a:rPr lang="en-US" dirty="0">
                <a:latin typeface="Times New Roman" panose="02020603050405020304" pitchFamily="18" charset="0"/>
                <a:cs typeface="Times New Roman" panose="02020603050405020304" pitchFamily="18" charset="0"/>
              </a:rPr>
              <a:t>	10 – Ring Project</a:t>
            </a:r>
          </a:p>
        </p:txBody>
      </p:sp>
      <p:sp>
        <p:nvSpPr>
          <p:cNvPr id="3" name="Content Placeholder 2">
            <a:extLst>
              <a:ext uri="{FF2B5EF4-FFF2-40B4-BE49-F238E27FC236}">
                <a16:creationId xmlns:a16="http://schemas.microsoft.com/office/drawing/2014/main" id="{C64EAEB8-EF38-4512-8C9C-225E83CBB34A}"/>
              </a:ext>
            </a:extLst>
          </p:cNvPr>
          <p:cNvSpPr>
            <a:spLocks noGrp="1"/>
          </p:cNvSpPr>
          <p:nvPr>
            <p:ph idx="1"/>
          </p:nvPr>
        </p:nvSpPr>
        <p:spPr>
          <a:xfrm>
            <a:off x="0" y="1325563"/>
            <a:ext cx="12191999" cy="4351338"/>
          </a:xfrm>
        </p:spPr>
        <p:txBody>
          <a:bodyPr/>
          <a:lstStyle/>
          <a:p>
            <a:r>
              <a:rPr lang="en-US" dirty="0">
                <a:latin typeface="Times New Roman" panose="02020603050405020304" pitchFamily="18" charset="0"/>
                <a:cs typeface="Times New Roman" panose="02020603050405020304" pitchFamily="18" charset="0"/>
              </a:rPr>
              <a:t>My first project in Level 3. I started using ‘x+0’ here, which made this a lot easier than if I had kept using Offsets.</a:t>
            </a:r>
          </a:p>
        </p:txBody>
      </p:sp>
      <p:pic>
        <p:nvPicPr>
          <p:cNvPr id="5" name="Picture 4">
            <a:extLst>
              <a:ext uri="{FF2B5EF4-FFF2-40B4-BE49-F238E27FC236}">
                <a16:creationId xmlns:a16="http://schemas.microsoft.com/office/drawing/2014/main" id="{D5B3FAEA-641D-48DD-ADAC-3245741E78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71791" y="2541032"/>
            <a:ext cx="4210848" cy="4218134"/>
          </a:xfrm>
          <a:prstGeom prst="rect">
            <a:avLst/>
          </a:prstGeom>
        </p:spPr>
      </p:pic>
      <p:pic>
        <p:nvPicPr>
          <p:cNvPr id="7" name="Picture 6">
            <a:extLst>
              <a:ext uri="{FF2B5EF4-FFF2-40B4-BE49-F238E27FC236}">
                <a16:creationId xmlns:a16="http://schemas.microsoft.com/office/drawing/2014/main" id="{649C14ED-0510-4529-B460-BB7075A88D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238232"/>
            <a:ext cx="2325491" cy="4619768"/>
          </a:xfrm>
          <a:prstGeom prst="rect">
            <a:avLst/>
          </a:prstGeom>
        </p:spPr>
      </p:pic>
      <p:pic>
        <p:nvPicPr>
          <p:cNvPr id="9" name="Picture 8">
            <a:extLst>
              <a:ext uri="{FF2B5EF4-FFF2-40B4-BE49-F238E27FC236}">
                <a16:creationId xmlns:a16="http://schemas.microsoft.com/office/drawing/2014/main" id="{84B3ADE7-5B91-4A83-A5EB-98923D2A37A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80037" y="2238232"/>
            <a:ext cx="2060274" cy="4619767"/>
          </a:xfrm>
          <a:prstGeom prst="rect">
            <a:avLst/>
          </a:prstGeom>
        </p:spPr>
      </p:pic>
      <p:sp>
        <p:nvSpPr>
          <p:cNvPr id="4" name="TextBox 3">
            <a:extLst>
              <a:ext uri="{FF2B5EF4-FFF2-40B4-BE49-F238E27FC236}">
                <a16:creationId xmlns:a16="http://schemas.microsoft.com/office/drawing/2014/main" id="{966961F0-267E-49E0-874C-7DB6330FB20C}"/>
              </a:ext>
            </a:extLst>
          </p:cNvPr>
          <p:cNvSpPr txBox="1"/>
          <p:nvPr/>
        </p:nvSpPr>
        <p:spPr>
          <a:xfrm>
            <a:off x="5333917" y="5548213"/>
            <a:ext cx="2537874" cy="1200329"/>
          </a:xfrm>
          <a:prstGeom prst="rect">
            <a:avLst/>
          </a:prstGeom>
          <a:noFill/>
        </p:spPr>
        <p:txBody>
          <a:bodyPr wrap="none" rtlCol="0">
            <a:spAutoFit/>
          </a:bodyPr>
          <a:lstStyle/>
          <a:p>
            <a:pPr algn="r"/>
            <a:r>
              <a:rPr lang="en-US" dirty="0">
                <a:latin typeface="Times New Roman" panose="02020603050405020304" pitchFamily="18" charset="0"/>
                <a:cs typeface="Times New Roman" panose="02020603050405020304" pitchFamily="18" charset="0"/>
              </a:rPr>
              <a:t>Small note: I made</a:t>
            </a:r>
          </a:p>
          <a:p>
            <a:pPr algn="r"/>
            <a:r>
              <a:rPr lang="en-US" dirty="0">
                <a:latin typeface="Times New Roman" panose="02020603050405020304" pitchFamily="18" charset="0"/>
                <a:cs typeface="Times New Roman" panose="02020603050405020304" pitchFamily="18" charset="0"/>
              </a:rPr>
              <a:t>a different pattern than</a:t>
            </a:r>
          </a:p>
          <a:p>
            <a:pPr algn="r"/>
            <a:r>
              <a:rPr lang="en-US" dirty="0">
                <a:latin typeface="Times New Roman" panose="02020603050405020304" pitchFamily="18" charset="0"/>
                <a:cs typeface="Times New Roman" panose="02020603050405020304" pitchFamily="18" charset="0"/>
              </a:rPr>
              <a:t>what we were ‘supposed’</a:t>
            </a:r>
          </a:p>
          <a:p>
            <a:pPr algn="r"/>
            <a:r>
              <a:rPr lang="en-US" dirty="0">
                <a:latin typeface="Times New Roman" panose="02020603050405020304" pitchFamily="18" charset="0"/>
                <a:cs typeface="Times New Roman" panose="02020603050405020304" pitchFamily="18" charset="0"/>
              </a:rPr>
              <a:t>to do.</a:t>
            </a:r>
          </a:p>
        </p:txBody>
      </p:sp>
    </p:spTree>
    <p:extLst>
      <p:ext uri="{BB962C8B-B14F-4D97-AF65-F5344CB8AC3E}">
        <p14:creationId xmlns:p14="http://schemas.microsoft.com/office/powerpoint/2010/main" val="13032701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9D242D3C3BD6643A32A4079DFC26911" ma:contentTypeVersion="4" ma:contentTypeDescription="Create a new document." ma:contentTypeScope="" ma:versionID="503e21ca5abd94e9ae66bbc16754c771">
  <xsd:schema xmlns:xsd="http://www.w3.org/2001/XMLSchema" xmlns:xs="http://www.w3.org/2001/XMLSchema" xmlns:p="http://schemas.microsoft.com/office/2006/metadata/properties" xmlns:ns2="00b15134-19c9-4e86-970e-5c1f10906d0e" targetNamespace="http://schemas.microsoft.com/office/2006/metadata/properties" ma:root="true" ma:fieldsID="b639785ca56c3418a23ea55353fe1212" ns2:_="">
    <xsd:import namespace="00b15134-19c9-4e86-970e-5c1f10906d0e"/>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0b15134-19c9-4e86-970e-5c1f10906d0e"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0" nillable="true" ma:displayName="MediaServiceAutoTags" ma:description="" ma:internalName="MediaServiceAutoTags" ma:readOnly="true">
      <xsd:simpleType>
        <xsd:restriction base="dms:Text"/>
      </xsd:simpleType>
    </xsd:element>
    <xsd:element name="MediaServiceDateTaken" ma:index="11" nillable="true" ma:displayName="MediaServiceDateTaken" ma:descriptio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0719F3F-49B5-45C2-9192-A0E6264EDF63}"/>
</file>

<file path=customXml/itemProps2.xml><?xml version="1.0" encoding="utf-8"?>
<ds:datastoreItem xmlns:ds="http://schemas.openxmlformats.org/officeDocument/2006/customXml" ds:itemID="{5A19E266-E3F4-4947-87A7-5DF461B053AC}"/>
</file>

<file path=customXml/itemProps3.xml><?xml version="1.0" encoding="utf-8"?>
<ds:datastoreItem xmlns:ds="http://schemas.openxmlformats.org/officeDocument/2006/customXml" ds:itemID="{DE261F24-8438-4A4D-980C-FD7068AF129D}"/>
</file>

<file path=docProps/app.xml><?xml version="1.0" encoding="utf-8"?>
<Properties xmlns="http://schemas.openxmlformats.org/officeDocument/2006/extended-properties" xmlns:vt="http://schemas.openxmlformats.org/officeDocument/2006/docPropsVTypes">
  <Template/>
  <TotalTime>236</TotalTime>
  <Words>375</Words>
  <Application>Microsoft Office PowerPoint</Application>
  <PresentationFormat>Widescreen</PresentationFormat>
  <Paragraphs>49</Paragraphs>
  <Slides>13</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Final Presentation</vt:lpstr>
      <vt:lpstr> 1 - Patterns</vt:lpstr>
      <vt:lpstr> 2 – Pixel Art</vt:lpstr>
      <vt:lpstr> 3 – Saving in Bricklayer</vt:lpstr>
      <vt:lpstr> 5 – Objects Around Bryan</vt:lpstr>
      <vt:lpstr> 6 – Name Project</vt:lpstr>
      <vt:lpstr> 7 – Flag Project 1</vt:lpstr>
      <vt:lpstr> 7 – Flag Project 2</vt:lpstr>
      <vt:lpstr> 10 – Ring Project</vt:lpstr>
      <vt:lpstr> 11 – All Functions</vt:lpstr>
      <vt:lpstr> 12 – Real Object</vt:lpstr>
      <vt:lpstr> 13 – Space-Filling Curves</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Presentation</dc:title>
  <dc:creator>Truman Forey</dc:creator>
  <cp:lastModifiedBy>Truman Forey</cp:lastModifiedBy>
  <cp:revision>34</cp:revision>
  <dcterms:created xsi:type="dcterms:W3CDTF">2017-11-29T16:21:23Z</dcterms:created>
  <dcterms:modified xsi:type="dcterms:W3CDTF">2017-12-13T15:34:21Z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0x01010069D242D3C3BD6643A32A4079DFC26911</vt:lpwstr>
  </property>
</Properties>
</file>