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ile Perez" userId="855c997d-88e1-43a6-85bd-b274629706a8" providerId="ADAL" clId="{87FE4278-E190-4D0F-9CFE-76AF9A8A771C}"/>
    <pc:docChg chg="custSel addSld modSld">
      <pc:chgData name="Yamile Perez" userId="855c997d-88e1-43a6-85bd-b274629706a8" providerId="ADAL" clId="{87FE4278-E190-4D0F-9CFE-76AF9A8A771C}" dt="2017-12-13T15:40:13.084" v="185" actId="1076"/>
      <pc:docMkLst>
        <pc:docMk/>
      </pc:docMkLst>
      <pc:sldChg chg="addSp delSp modSp add">
        <pc:chgData name="Yamile Perez" userId="855c997d-88e1-43a6-85bd-b274629706a8" providerId="ADAL" clId="{87FE4278-E190-4D0F-9CFE-76AF9A8A771C}" dt="2017-12-05T16:12:33.173" v="178" actId="1076"/>
        <pc:sldMkLst>
          <pc:docMk/>
          <pc:sldMk cId="3882174312" sldId="259"/>
        </pc:sldMkLst>
        <pc:spChg chg="mod">
          <ac:chgData name="Yamile Perez" userId="855c997d-88e1-43a6-85bd-b274629706a8" providerId="ADAL" clId="{87FE4278-E190-4D0F-9CFE-76AF9A8A771C}" dt="2017-12-05T15:52:31.285" v="49" actId="20577"/>
          <ac:spMkLst>
            <pc:docMk/>
            <pc:sldMk cId="3882174312" sldId="259"/>
            <ac:spMk id="2" creationId="{35B8BA16-5E11-4733-9871-A5E60786FD39}"/>
          </ac:spMkLst>
        </pc:spChg>
        <pc:spChg chg="del">
          <ac:chgData name="Yamile Perez" userId="855c997d-88e1-43a6-85bd-b274629706a8" providerId="ADAL" clId="{87FE4278-E190-4D0F-9CFE-76AF9A8A771C}" dt="2017-12-05T15:54:59.536" v="50" actId="1076"/>
          <ac:spMkLst>
            <pc:docMk/>
            <pc:sldMk cId="3882174312" sldId="259"/>
            <ac:spMk id="3" creationId="{B2771E4F-DC6B-4A32-AC68-09DE1BB5A475}"/>
          </ac:spMkLst>
        </pc:spChg>
        <pc:spChg chg="add del mod">
          <ac:chgData name="Yamile Perez" userId="855c997d-88e1-43a6-85bd-b274629706a8" providerId="ADAL" clId="{87FE4278-E190-4D0F-9CFE-76AF9A8A771C}" dt="2017-12-05T15:55:48.280" v="80" actId="1076"/>
          <ac:spMkLst>
            <pc:docMk/>
            <pc:sldMk cId="3882174312" sldId="259"/>
            <ac:spMk id="7" creationId="{2AC871B0-A510-4401-8295-0096A1FB50E8}"/>
          </ac:spMkLst>
        </pc:spChg>
        <pc:picChg chg="add del mod">
          <ac:chgData name="Yamile Perez" userId="855c997d-88e1-43a6-85bd-b274629706a8" providerId="ADAL" clId="{87FE4278-E190-4D0F-9CFE-76AF9A8A771C}" dt="2017-12-05T15:55:04.218" v="52" actId="478"/>
          <ac:picMkLst>
            <pc:docMk/>
            <pc:sldMk cId="3882174312" sldId="259"/>
            <ac:picMk id="5" creationId="{23E3A4C6-2EAE-4EC6-A720-276FE470CBB9}"/>
          </ac:picMkLst>
        </pc:picChg>
        <pc:picChg chg="add mod">
          <ac:chgData name="Yamile Perez" userId="855c997d-88e1-43a6-85bd-b274629706a8" providerId="ADAL" clId="{87FE4278-E190-4D0F-9CFE-76AF9A8A771C}" dt="2017-12-05T16:12:27.889" v="177" actId="1076"/>
          <ac:picMkLst>
            <pc:docMk/>
            <pc:sldMk cId="3882174312" sldId="259"/>
            <ac:picMk id="9" creationId="{7D15C25C-527E-47C1-B601-10464036C79E}"/>
          </ac:picMkLst>
        </pc:picChg>
        <pc:picChg chg="add mod">
          <ac:chgData name="Yamile Perez" userId="855c997d-88e1-43a6-85bd-b274629706a8" providerId="ADAL" clId="{87FE4278-E190-4D0F-9CFE-76AF9A8A771C}" dt="2017-12-05T16:11:22.996" v="145" actId="1076"/>
          <ac:picMkLst>
            <pc:docMk/>
            <pc:sldMk cId="3882174312" sldId="259"/>
            <ac:picMk id="11" creationId="{C8DCB7B8-5D09-4634-9661-42ABD1D5E5EF}"/>
          </ac:picMkLst>
        </pc:picChg>
        <pc:picChg chg="add mod">
          <ac:chgData name="Yamile Perez" userId="855c997d-88e1-43a6-85bd-b274629706a8" providerId="ADAL" clId="{87FE4278-E190-4D0F-9CFE-76AF9A8A771C}" dt="2017-12-05T16:11:29.672" v="149" actId="1076"/>
          <ac:picMkLst>
            <pc:docMk/>
            <pc:sldMk cId="3882174312" sldId="259"/>
            <ac:picMk id="13" creationId="{224962A5-E666-4453-83CE-49F1AC61A0D2}"/>
          </ac:picMkLst>
        </pc:picChg>
        <pc:picChg chg="add mod">
          <ac:chgData name="Yamile Perez" userId="855c997d-88e1-43a6-85bd-b274629706a8" providerId="ADAL" clId="{87FE4278-E190-4D0F-9CFE-76AF9A8A771C}" dt="2017-12-05T16:12:33.173" v="178" actId="1076"/>
          <ac:picMkLst>
            <pc:docMk/>
            <pc:sldMk cId="3882174312" sldId="259"/>
            <ac:picMk id="15" creationId="{CA7D0480-D821-4846-B622-C3D71AA7F452}"/>
          </ac:picMkLst>
        </pc:picChg>
        <pc:picChg chg="add mod">
          <ac:chgData name="Yamile Perez" userId="855c997d-88e1-43a6-85bd-b274629706a8" providerId="ADAL" clId="{87FE4278-E190-4D0F-9CFE-76AF9A8A771C}" dt="2017-12-05T16:12:25.399" v="176" actId="14100"/>
          <ac:picMkLst>
            <pc:docMk/>
            <pc:sldMk cId="3882174312" sldId="259"/>
            <ac:picMk id="17" creationId="{1FC995CD-B700-4E3E-A589-1259E651C8F0}"/>
          </ac:picMkLst>
        </pc:picChg>
        <pc:picChg chg="add mod">
          <ac:chgData name="Yamile Perez" userId="855c997d-88e1-43a6-85bd-b274629706a8" providerId="ADAL" clId="{87FE4278-E190-4D0F-9CFE-76AF9A8A771C}" dt="2017-12-05T16:11:31.782" v="150" actId="1076"/>
          <ac:picMkLst>
            <pc:docMk/>
            <pc:sldMk cId="3882174312" sldId="259"/>
            <ac:picMk id="19" creationId="{A3B2A6DD-BC52-4799-BFE4-A85A956F7C08}"/>
          </ac:picMkLst>
        </pc:picChg>
        <pc:picChg chg="add mod">
          <ac:chgData name="Yamile Perez" userId="855c997d-88e1-43a6-85bd-b274629706a8" providerId="ADAL" clId="{87FE4278-E190-4D0F-9CFE-76AF9A8A771C}" dt="2017-12-05T16:11:27.760" v="148" actId="1076"/>
          <ac:picMkLst>
            <pc:docMk/>
            <pc:sldMk cId="3882174312" sldId="259"/>
            <ac:picMk id="21" creationId="{16A0C836-968B-4DEB-8A73-2F1539E9050C}"/>
          </ac:picMkLst>
        </pc:picChg>
        <pc:picChg chg="add mod">
          <ac:chgData name="Yamile Perez" userId="855c997d-88e1-43a6-85bd-b274629706a8" providerId="ADAL" clId="{87FE4278-E190-4D0F-9CFE-76AF9A8A771C}" dt="2017-12-05T16:12:02.030" v="164" actId="1076"/>
          <ac:picMkLst>
            <pc:docMk/>
            <pc:sldMk cId="3882174312" sldId="259"/>
            <ac:picMk id="23" creationId="{7BFA4C51-9369-4311-8E1D-268620B6E75C}"/>
          </ac:picMkLst>
        </pc:picChg>
      </pc:sldChg>
      <pc:sldChg chg="add">
        <pc:chgData name="Yamile Perez" userId="855c997d-88e1-43a6-85bd-b274629706a8" providerId="ADAL" clId="{87FE4278-E190-4D0F-9CFE-76AF9A8A771C}" dt="2017-12-07T15:25:15.500" v="179"/>
        <pc:sldMkLst>
          <pc:docMk/>
          <pc:sldMk cId="3718711714" sldId="260"/>
        </pc:sldMkLst>
      </pc:sldChg>
      <pc:sldChg chg="addSp delSp modSp">
        <pc:chgData name="Yamile Perez" userId="855c997d-88e1-43a6-85bd-b274629706a8" providerId="ADAL" clId="{87FE4278-E190-4D0F-9CFE-76AF9A8A771C}" dt="2017-12-13T15:40:13.084" v="185" actId="1076"/>
        <pc:sldMkLst>
          <pc:docMk/>
          <pc:sldMk cId="2685981467" sldId="264"/>
        </pc:sldMkLst>
        <pc:spChg chg="del">
          <ac:chgData name="Yamile Perez" userId="855c997d-88e1-43a6-85bd-b274629706a8" providerId="ADAL" clId="{87FE4278-E190-4D0F-9CFE-76AF9A8A771C}" dt="2017-12-13T15:39:57.807" v="180"/>
          <ac:spMkLst>
            <pc:docMk/>
            <pc:sldMk cId="2685981467" sldId="264"/>
            <ac:spMk id="3" creationId="{5DE2BEC5-A892-48E5-93C6-209711EEB570}"/>
          </ac:spMkLst>
        </pc:spChg>
        <pc:picChg chg="add mod">
          <ac:chgData name="Yamile Perez" userId="855c997d-88e1-43a6-85bd-b274629706a8" providerId="ADAL" clId="{87FE4278-E190-4D0F-9CFE-76AF9A8A771C}" dt="2017-12-13T15:40:13.084" v="185" actId="1076"/>
          <ac:picMkLst>
            <pc:docMk/>
            <pc:sldMk cId="2685981467" sldId="264"/>
            <ac:picMk id="5" creationId="{C9A49CB4-5EB0-4447-8E71-B6207CF6F702}"/>
          </ac:picMkLst>
        </pc:picChg>
        <pc:picChg chg="add mod">
          <ac:chgData name="Yamile Perez" userId="855c997d-88e1-43a6-85bd-b274629706a8" providerId="ADAL" clId="{87FE4278-E190-4D0F-9CFE-76AF9A8A771C}" dt="2017-12-13T15:40:11.366" v="184" actId="1076"/>
          <ac:picMkLst>
            <pc:docMk/>
            <pc:sldMk cId="2685981467" sldId="264"/>
            <ac:picMk id="7" creationId="{A714E253-0156-4AA9-909F-DC9ED752B28E}"/>
          </ac:picMkLst>
        </pc:picChg>
        <pc:picChg chg="add mod">
          <ac:chgData name="Yamile Perez" userId="855c997d-88e1-43a6-85bd-b274629706a8" providerId="ADAL" clId="{87FE4278-E190-4D0F-9CFE-76AF9A8A771C}" dt="2017-12-13T15:40:10.397" v="183" actId="1076"/>
          <ac:picMkLst>
            <pc:docMk/>
            <pc:sldMk cId="2685981467" sldId="264"/>
            <ac:picMk id="9" creationId="{9BA4D55C-839B-44EC-8D27-3513968639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0D80-8273-445D-B79E-DFD0D44AE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71F5-6304-452D-9555-AA4ABA196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Yamile </a:t>
            </a:r>
            <a:r>
              <a:rPr lang="en-US" dirty="0" err="1"/>
              <a:t>perez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2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0D4B-4698-425F-907C-E040CA10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filling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80586-EFB3-4DD2-A06D-06E6ACCBA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914" y="2338486"/>
            <a:ext cx="3586637" cy="3555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61E63-B1FC-438B-A957-0C73C593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51" y="1590025"/>
            <a:ext cx="347711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0A5B-FB63-4931-BEF1-D4F658FB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92E1D-98BB-44A6-915C-3A6C049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78" y="2851894"/>
            <a:ext cx="3932214" cy="3795091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0CC0A19-77E7-4139-9F57-DD95EA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39" y="1806787"/>
            <a:ext cx="6139832" cy="4441613"/>
          </a:xfrm>
        </p:spPr>
        <p:txBody>
          <a:bodyPr>
            <a:normAutofit/>
          </a:bodyPr>
          <a:lstStyle/>
          <a:p>
            <a:r>
              <a:rPr lang="en-US" dirty="0"/>
              <a:t>I began by making a large black background using the “put 2D” function</a:t>
            </a:r>
          </a:p>
          <a:p>
            <a:r>
              <a:rPr lang="en-US" dirty="0"/>
              <a:t>I then continued to  add four blocks using red, yellow, green and blue, and continued to repeat it through the whole grid</a:t>
            </a:r>
          </a:p>
          <a:p>
            <a:r>
              <a:rPr lang="en-US" dirty="0"/>
              <a:t>I used “put 2D” again to made all four blocks, then added x+ and z+ to repeat the blocks</a:t>
            </a:r>
          </a:p>
          <a:p>
            <a:r>
              <a:rPr lang="en-US" dirty="0"/>
              <a:t>I renamed the function to colors to separate from the repeating function I would make next</a:t>
            </a:r>
          </a:p>
          <a:p>
            <a:r>
              <a:rPr lang="en-US" dirty="0"/>
              <a:t>I then changed the location of the blocks to repeat them and fill the whole grid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62004C-6914-403E-93D5-CADEAC19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34" y="609600"/>
            <a:ext cx="4125350" cy="2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3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F96-6007-4790-A646-D890E3B0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005C-00FA-440C-81DE-ABED5A26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658728" cy="3649133"/>
          </a:xfrm>
        </p:spPr>
        <p:txBody>
          <a:bodyPr/>
          <a:lstStyle/>
          <a:p>
            <a:r>
              <a:rPr lang="en-US" dirty="0"/>
              <a:t>The pixel art was something easier to work on because I duplicated it from another Mario image</a:t>
            </a:r>
          </a:p>
          <a:p>
            <a:r>
              <a:rPr lang="en-US" dirty="0"/>
              <a:t>The image helped me decide where I can place the blocks and in what colors</a:t>
            </a:r>
          </a:p>
          <a:p>
            <a:r>
              <a:rPr lang="en-US" dirty="0"/>
              <a:t>Mario was much easier to make because there were several images of pixel Mario</a:t>
            </a:r>
          </a:p>
          <a:p>
            <a:r>
              <a:rPr lang="en-US" dirty="0"/>
              <a:t>I fixed the image to make it look more like </a:t>
            </a:r>
            <a:r>
              <a:rPr lang="en-US"/>
              <a:t>the character.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64536-0DF5-4003-A5BF-8F6AE6AC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34" y="1066800"/>
            <a:ext cx="469703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16-5E11-4733-9871-A5E60786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04_objects in bricklayer-lite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24962A5-E666-4453-83CE-49F1AC61A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8881" y="4007008"/>
            <a:ext cx="2276689" cy="22413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5C25C-527E-47C1-B601-10464036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9" y="4471286"/>
            <a:ext cx="2723702" cy="161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CB7B8-5D09-4634-9661-42ABD1D5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529" y="557874"/>
            <a:ext cx="2276688" cy="2024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7D0480-D821-4846-B622-C3D71AA7F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635" y="2028851"/>
            <a:ext cx="2897508" cy="1461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C995CD-B700-4E3E-A589-1259E651C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721" y="3671668"/>
            <a:ext cx="2687475" cy="2924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B2A6DD-BC52-4799-BFE4-A85A956F7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597" y="3821209"/>
            <a:ext cx="2918286" cy="2612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A0C836-968B-4DEB-8A73-2F1539E90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840" y="302656"/>
            <a:ext cx="2276689" cy="24570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FA4C51-9369-4311-8E1D-268620B6E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76" y="1769982"/>
            <a:ext cx="2515195" cy="20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F685-3F95-4A43-B3D8-210462EA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05_Objects around school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A3564-4313-411F-AEC4-1B7B28F56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766" y="2023798"/>
            <a:ext cx="3628846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3FFD4-8817-495D-81A2-6B256CB1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81" y="2111721"/>
            <a:ext cx="2374127" cy="237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6841F-449A-4E58-B1DC-CA37C9845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470" y="2111721"/>
            <a:ext cx="3102055" cy="31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0C7C-B5C6-451E-A7F6-EA364828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C40EF-9034-4F07-97BE-F21B7EF1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3643369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A36C0-EF8A-418F-ABD5-775A7619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82" y="1118865"/>
            <a:ext cx="3124636" cy="4620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FF76F-6D5C-42B2-BFEF-1CF56319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689" y="1018838"/>
            <a:ext cx="263879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3350-61B2-4738-8082-2F23329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10_Ring_circle_pattern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4446F-5E99-4090-AAD7-A9AE1866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57" y="1925190"/>
            <a:ext cx="4135879" cy="4100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E5B1B-CB6B-42AE-B8ED-CC424C0F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421168"/>
            <a:ext cx="2686893" cy="524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59558-8EAB-4E19-80B3-7989110D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92" y="999392"/>
            <a:ext cx="312463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73D8-6597-4664-9B21-A6A47E89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2D5FE-FA67-411D-8C2D-606ED2EB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668" y="2254080"/>
            <a:ext cx="3655965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3111E-4DDF-421A-AC50-056E208D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14" y="2018710"/>
            <a:ext cx="347711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0276-7D73-443A-9CA9-21395D49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49CB4-5EB0-4447-8E71-B6207CF6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09" y="2223525"/>
            <a:ext cx="5534797" cy="2591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4E253-0156-4AA9-909F-DC9ED752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5" y="1461419"/>
            <a:ext cx="2781688" cy="4115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4D55C-839B-44EC-8D27-351396863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855" y="789813"/>
            <a:ext cx="280074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199A78-8165-4DA9-AE21-D878BDA940F2}"/>
</file>

<file path=customXml/itemProps2.xml><?xml version="1.0" encoding="utf-8"?>
<ds:datastoreItem xmlns:ds="http://schemas.openxmlformats.org/officeDocument/2006/customXml" ds:itemID="{3E1F815F-F6BD-4BAB-87FC-0805A88E14EC}"/>
</file>

<file path=customXml/itemProps3.xml><?xml version="1.0" encoding="utf-8"?>
<ds:datastoreItem xmlns:ds="http://schemas.openxmlformats.org/officeDocument/2006/customXml" ds:itemID="{79FEE5D1-0868-4A33-A6B1-6445923DD3DF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221</TotalTime>
  <Words>188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Coding</vt:lpstr>
      <vt:lpstr>Patterns</vt:lpstr>
      <vt:lpstr>Pixel art</vt:lpstr>
      <vt:lpstr>04_objects in bricklayer-lite</vt:lpstr>
      <vt:lpstr>05_Objects around school</vt:lpstr>
      <vt:lpstr>Flag project</vt:lpstr>
      <vt:lpstr>10_Ring_circle_pattern</vt:lpstr>
      <vt:lpstr>All functions</vt:lpstr>
      <vt:lpstr>Real image</vt:lpstr>
      <vt:lpstr>Space filling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Yamile Perez</dc:creator>
  <cp:lastModifiedBy>Yamile Perez</cp:lastModifiedBy>
  <cp:revision>7</cp:revision>
  <dcterms:created xsi:type="dcterms:W3CDTF">2017-12-01T16:02:45Z</dcterms:created>
  <dcterms:modified xsi:type="dcterms:W3CDTF">2017-12-13T15:40:21Z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