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ystal Torres Ortiz" initials="CTO" lastIdx="1" clrIdx="0">
    <p:extLst>
      <p:ext uri="{19B8F6BF-5375-455C-9EA6-DF929625EA0E}">
        <p15:presenceInfo xmlns:p15="http://schemas.microsoft.com/office/powerpoint/2012/main" userId="S-1-5-21-1844237615-1935655697-1343024091-9702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20:33:03.911" idx="1">
    <p:pos x="7754" y="2738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C892-EAFB-4BDE-9992-15EE0C62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98C09-F4A0-4398-95B9-15254C22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428F-701A-4008-B909-502B501B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A36C-A6DD-4D5A-A6FB-B1302FF7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657C-7E98-4134-A249-4AF23BE3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5F49-AE5E-47E4-AA03-83B5AB1A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992F9-F79C-4929-98FC-60CA83D5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1B6C-513E-41D3-A533-ADF45754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BCD1C-6D7F-419D-880D-85E66587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198B-3CA2-4FEE-9808-E8EA3341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F3492-3383-4701-9286-A517A27BB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9C440-E339-432A-8BF2-197AD4AFC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F2CF-FCEF-4D43-8357-0BCF41E1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E111-B4D4-4BB3-94B9-84E0DAE8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E86E-C511-4258-A39A-BB336653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ADB0-7A73-487B-9DDE-664FB4DA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C3B3-8C9B-4383-8735-C6715800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3911-79C2-445E-A1FB-44A8F663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889A-9CE9-4FE1-99C5-2DE96B3D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F391-0162-45B4-87DF-B034C70C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0C6E-1362-4A62-800A-A22670C9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30B14-8F0B-40E9-9311-67CE83D99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B2BF-770C-4807-A6C4-50235BA3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8ABB-74C0-4AC1-85F5-596A165F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15EE-C4B9-4831-AF65-9DC098C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20A2-8733-4FB4-9D63-65288827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36F4-C91C-4CE5-AA9C-311BB504D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DF867-36BD-4CDE-9F7D-586F2BF4A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43BC7-ACFB-424C-A476-A6A258B2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6861-6C25-472F-91AB-669F379F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AAC4-C980-4B8F-B0C1-B537BC03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8869-A4A5-4962-B521-4BCB5E4F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0C2B9-A093-4157-A9D1-322CB8F9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47B18-28FC-4486-B962-31756468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BD9E9-A6E8-4CD6-B37C-65D134711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577DF-C093-44A0-8B98-95BBA081A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75DFA-69EE-4CBA-AA27-695F59F2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5B75C-4576-457C-AC13-AD91C4E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975B0-9A57-4C07-8FE1-C20E0A41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6C6C-E964-4474-910F-C13E7A29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0FD2-022C-4255-9CBD-C3682282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FD3F0-0D02-4F5B-8CC5-2156C2B2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3DAB9-5614-472F-BD71-C45FAE4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E8800-7F2C-4AA0-8C93-9AE070A6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5BE17-0C91-4CDA-98A8-BBC428C7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9AABA-661A-4818-8D9D-D66C69B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3A6-B32E-4905-B51D-C5F535A3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6C8C-E7E4-4AC8-8628-7C4D51E0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7DEE4-2D6E-469A-9A73-5780D3BD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5FD3-2631-472D-8290-B8318224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FB6AC-E3C6-4231-9591-4007CB07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EAFE-E2BB-4470-892B-88CC7434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B986-2C48-4E07-A715-08CBCD39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141A8-4A55-48DE-9790-99F7E8A5A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985D-DB7C-45B0-87BF-231DBDFB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C069-8B5C-47D6-BD7F-394A1050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8AF0-9E38-4C25-8D1B-79D6CBC6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ADD0-D621-461F-B009-2289E14F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1FA4E-9179-4F44-856F-421945C8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765F0-DA16-4D3B-B3B6-8FE7E1D7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5C19-C789-44AB-BD8B-18538470F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139D-055C-48CA-891C-765CBDF3DD39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C1CD-46AF-410F-B8B5-83DF68BD7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B77F-3145-4767-B6E1-7477C1DA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85AB-945B-4580-A943-3D3A13E6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38A16-E654-4613-8625-126CFC40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Math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EB54-9D61-4779-AE24-E8AB42FD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Crystal Torres </a:t>
            </a:r>
          </a:p>
        </p:txBody>
      </p:sp>
    </p:spTree>
    <p:extLst>
      <p:ext uri="{BB962C8B-B14F-4D97-AF65-F5344CB8AC3E}">
        <p14:creationId xmlns:p14="http://schemas.microsoft.com/office/powerpoint/2010/main" val="70277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30A3AE3D-150E-45DC-878A-E7B339495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1" y="307731"/>
            <a:ext cx="2273166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1E04B-5EEF-41EC-A33A-CFA97B68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607616"/>
            <a:ext cx="3433324" cy="339786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0D05F9D2-F246-4D07-AD94-ABA4F9293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14" y="330045"/>
            <a:ext cx="1762737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640AC3-9F98-41B2-95C1-4E1726B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</a:rPr>
              <a:t>Space Filling Curve</a:t>
            </a:r>
          </a:p>
        </p:txBody>
      </p:sp>
    </p:spTree>
    <p:extLst>
      <p:ext uri="{BB962C8B-B14F-4D97-AF65-F5344CB8AC3E}">
        <p14:creationId xmlns:p14="http://schemas.microsoft.com/office/powerpoint/2010/main" val="423746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4A5ECA4-812D-43D8-A8E4-88D424381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32" y="1164967"/>
            <a:ext cx="4239320" cy="418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003EC-2357-4A74-B2CB-EF5813DF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Pattern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E0DD0-3C14-4476-9C34-7CA526738ECC}"/>
              </a:ext>
            </a:extLst>
          </p:cNvPr>
          <p:cNvSpPr txBox="1"/>
          <p:nvPr/>
        </p:nvSpPr>
        <p:spPr>
          <a:xfrm>
            <a:off x="3140765" y="450574"/>
            <a:ext cx="775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was the first one I made in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started out by doing the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I did the blue, then the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lastly I did the black</a:t>
            </a:r>
          </a:p>
        </p:txBody>
      </p:sp>
    </p:spTree>
    <p:extLst>
      <p:ext uri="{BB962C8B-B14F-4D97-AF65-F5344CB8AC3E}">
        <p14:creationId xmlns:p14="http://schemas.microsoft.com/office/powerpoint/2010/main" val="118711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cage&#10;&#10;Description generated with high confidence">
            <a:extLst>
              <a:ext uri="{FF2B5EF4-FFF2-40B4-BE49-F238E27FC236}">
                <a16:creationId xmlns:a16="http://schemas.microsoft.com/office/drawing/2014/main" id="{53AB1C67-B3E9-482D-B738-EDA729561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7" y="2253497"/>
            <a:ext cx="4232231" cy="4224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CA4A4-77F6-4D27-A5CB-CEF03FBA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Pixel Art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85021-F441-4AA2-B96A-785CE1DA0821}"/>
              </a:ext>
            </a:extLst>
          </p:cNvPr>
          <p:cNvSpPr txBox="1"/>
          <p:nvPr/>
        </p:nvSpPr>
        <p:spPr>
          <a:xfrm>
            <a:off x="3260035" y="437322"/>
            <a:ext cx="8393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first started of by creating Pluto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did Pluto's background first then I started doing the rest of 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did the blue 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I did the name Pluto because it seems to plain at the top corner.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 I started filling in the details for the name, Pluto, and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211273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26812-9A3C-43CE-8C30-E78E12BC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34" y="796359"/>
            <a:ext cx="4162865" cy="2102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8B485-7475-45D0-AA01-DA4BB384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Bricklayer-lite </a:t>
            </a:r>
          </a:p>
        </p:txBody>
      </p:sp>
      <p:pic>
        <p:nvPicPr>
          <p:cNvPr id="7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5C5AA97-112A-4E20-A4A7-90BA65CFE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846" y="590247"/>
            <a:ext cx="3760512" cy="2514469"/>
          </a:xfrm>
          <a:prstGeom prst="rect">
            <a:avLst/>
          </a:prstGeom>
        </p:spPr>
      </p:pic>
      <p:pic>
        <p:nvPicPr>
          <p:cNvPr id="9" name="Picture 8" descr="A picture containing green&#10;&#10;Description generated with very high confidence">
            <a:extLst>
              <a:ext uri="{FF2B5EF4-FFF2-40B4-BE49-F238E27FC236}">
                <a16:creationId xmlns:a16="http://schemas.microsoft.com/office/drawing/2014/main" id="{DBECBE65-8338-479D-9863-3F90EC230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33" y="3429000"/>
            <a:ext cx="399153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yellow building&#10;&#10;Description generated with high confidence">
            <a:extLst>
              <a:ext uri="{FF2B5EF4-FFF2-40B4-BE49-F238E27FC236}">
                <a16:creationId xmlns:a16="http://schemas.microsoft.com/office/drawing/2014/main" id="{108846E6-FED4-42ED-A9AF-7A13EEB2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7" y="173358"/>
            <a:ext cx="2451652" cy="2447395"/>
          </a:xfrm>
          <a:prstGeom prst="rect">
            <a:avLst/>
          </a:prstGeom>
        </p:spPr>
      </p:pic>
      <p:pic>
        <p:nvPicPr>
          <p:cNvPr id="7" name="Picture 6" descr="A fabric surface&#10;&#10;Description generated with high confidence">
            <a:extLst>
              <a:ext uri="{FF2B5EF4-FFF2-40B4-BE49-F238E27FC236}">
                <a16:creationId xmlns:a16="http://schemas.microsoft.com/office/drawing/2014/main" id="{1E1FC82B-B008-4FF9-A39F-AD0754F1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403" y="205739"/>
            <a:ext cx="2133601" cy="2582839"/>
          </a:xfrm>
          <a:prstGeom prst="rect">
            <a:avLst/>
          </a:prstGeom>
        </p:spPr>
      </p:pic>
      <p:pic>
        <p:nvPicPr>
          <p:cNvPr id="4" name="Picture 3" descr="A close up of a calculator&#10;&#10;Description generated with high confidence">
            <a:extLst>
              <a:ext uri="{FF2B5EF4-FFF2-40B4-BE49-F238E27FC236}">
                <a16:creationId xmlns:a16="http://schemas.microsoft.com/office/drawing/2014/main" id="{3F87BA03-2647-4031-BFFE-541D606B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7" y="3274689"/>
            <a:ext cx="2714404" cy="2411942"/>
          </a:xfrm>
          <a:prstGeom prst="rect">
            <a:avLst/>
          </a:prstGeom>
        </p:spPr>
      </p:pic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8F880EF2-DF79-4D9D-8F11-E91D48C797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E91AAC-34A4-4926-9218-BF33AFDB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 Flags </a:t>
            </a:r>
          </a:p>
        </p:txBody>
      </p:sp>
      <p:pic>
        <p:nvPicPr>
          <p:cNvPr id="8" name="Picture 7" descr="A close up of a calculator&#10;&#10;Description generated with high confidence">
            <a:extLst>
              <a:ext uri="{FF2B5EF4-FFF2-40B4-BE49-F238E27FC236}">
                <a16:creationId xmlns:a16="http://schemas.microsoft.com/office/drawing/2014/main" id="{9662AC14-5485-4C08-9E55-528856316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27" y="3274689"/>
            <a:ext cx="2719151" cy="22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3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calculator&#10;&#10;Description generated with high confidence">
            <a:extLst>
              <a:ext uri="{FF2B5EF4-FFF2-40B4-BE49-F238E27FC236}">
                <a16:creationId xmlns:a16="http://schemas.microsoft.com/office/drawing/2014/main" id="{1B9E0759-6459-4C0C-BC9F-8E8FA0B12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80" y="307731"/>
            <a:ext cx="2741237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10F5E-B996-4213-A48F-F63100A3A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91" y="307731"/>
            <a:ext cx="511562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2025F-44F0-436C-B101-BC226451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</a:rPr>
              <a:t>Fall pattern</a:t>
            </a:r>
          </a:p>
        </p:txBody>
      </p:sp>
    </p:spTree>
    <p:extLst>
      <p:ext uri="{BB962C8B-B14F-4D97-AF65-F5344CB8AC3E}">
        <p14:creationId xmlns:p14="http://schemas.microsoft.com/office/powerpoint/2010/main" val="239995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025C691F-1222-4990-B675-CA59B2FD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68" y="307731"/>
            <a:ext cx="2108753" cy="3997637"/>
          </a:xfrm>
          <a:prstGeom prst="rect">
            <a:avLst/>
          </a:prstGeom>
        </p:spPr>
      </p:pic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9BFED2C-D998-4494-9992-B1FFC759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0931"/>
            <a:ext cx="3433324" cy="34512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electronics, green&#10;&#10;Description generated with high confidence">
            <a:extLst>
              <a:ext uri="{FF2B5EF4-FFF2-40B4-BE49-F238E27FC236}">
                <a16:creationId xmlns:a16="http://schemas.microsoft.com/office/drawing/2014/main" id="{64BDC0F1-6042-42A1-A03D-ECD3C3CE8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21" y="330045"/>
            <a:ext cx="1936924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A9ABF-3851-464A-B413-88E3ADE5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</a:rPr>
              <a:t>Ring circle</a:t>
            </a:r>
          </a:p>
        </p:txBody>
      </p:sp>
    </p:spTree>
    <p:extLst>
      <p:ext uri="{BB962C8B-B14F-4D97-AF65-F5344CB8AC3E}">
        <p14:creationId xmlns:p14="http://schemas.microsoft.com/office/powerpoint/2010/main" val="160285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calculator&#10;&#10;Description generated with high confidence">
            <a:extLst>
              <a:ext uri="{FF2B5EF4-FFF2-40B4-BE49-F238E27FC236}">
                <a16:creationId xmlns:a16="http://schemas.microsoft.com/office/drawing/2014/main" id="{AE3C7ABC-D70A-417C-8DA8-6970B7E4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68" y="307731"/>
            <a:ext cx="3247060" cy="3997637"/>
          </a:xfrm>
          <a:prstGeom prst="rect">
            <a:avLst/>
          </a:prstGeom>
        </p:spPr>
      </p:pic>
      <p:pic>
        <p:nvPicPr>
          <p:cNvPr id="7" name="Content Placeholder 6" descr="A screen shot of a building&#10;&#10;Description generated with high confidence">
            <a:extLst>
              <a:ext uri="{FF2B5EF4-FFF2-40B4-BE49-F238E27FC236}">
                <a16:creationId xmlns:a16="http://schemas.microsoft.com/office/drawing/2014/main" id="{BC64A645-9A76-440E-8153-28284E6C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41" y="307731"/>
            <a:ext cx="399072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5496F-F267-4D87-A75B-E40C2B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</a:rPr>
              <a:t>All functions</a:t>
            </a:r>
          </a:p>
        </p:txBody>
      </p:sp>
    </p:spTree>
    <p:extLst>
      <p:ext uri="{BB962C8B-B14F-4D97-AF65-F5344CB8AC3E}">
        <p14:creationId xmlns:p14="http://schemas.microsoft.com/office/powerpoint/2010/main" val="318094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99885206-998B-4636-BAF1-327443E2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82" y="307731"/>
            <a:ext cx="2189033" cy="3997637"/>
          </a:xfrm>
          <a:prstGeom prst="rect">
            <a:avLst/>
          </a:prstGeom>
        </p:spPr>
      </p:pic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5F43B42-79F7-45D2-A291-166322C3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25" y="307731"/>
            <a:ext cx="4004553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4B776A-8FE5-4C17-8A20-CB2F94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</a:rPr>
              <a:t>Real image </a:t>
            </a:r>
          </a:p>
        </p:txBody>
      </p:sp>
    </p:spTree>
    <p:extLst>
      <p:ext uri="{BB962C8B-B14F-4D97-AF65-F5344CB8AC3E}">
        <p14:creationId xmlns:p14="http://schemas.microsoft.com/office/powerpoint/2010/main" val="202372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E6E35E-AB65-4BD6-AB0D-D24841748B0A}"/>
</file>

<file path=customXml/itemProps2.xml><?xml version="1.0" encoding="utf-8"?>
<ds:datastoreItem xmlns:ds="http://schemas.openxmlformats.org/officeDocument/2006/customXml" ds:itemID="{E16F17C3-5F68-4D10-9E38-3E672DC2082B}"/>
</file>

<file path=customXml/itemProps3.xml><?xml version="1.0" encoding="utf-8"?>
<ds:datastoreItem xmlns:ds="http://schemas.openxmlformats.org/officeDocument/2006/customXml" ds:itemID="{546C70CF-0265-45C7-804D-5CA143BF65E1}"/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Math Analysis</vt:lpstr>
      <vt:lpstr>Pattern </vt:lpstr>
      <vt:lpstr>Pixel Art </vt:lpstr>
      <vt:lpstr>Objects in Bricklayer-lite </vt:lpstr>
      <vt:lpstr> Flags </vt:lpstr>
      <vt:lpstr>Fall pattern</vt:lpstr>
      <vt:lpstr>Ring circle</vt:lpstr>
      <vt:lpstr>All functions</vt:lpstr>
      <vt:lpstr>Real image </vt:lpstr>
      <vt:lpstr>Space Filling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Analysis</dc:title>
  <dc:creator>Crystal Torres Ortiz</dc:creator>
  <cp:lastModifiedBy>Crystal Torres Ortiz</cp:lastModifiedBy>
  <cp:revision>6</cp:revision>
  <dcterms:created xsi:type="dcterms:W3CDTF">2017-12-01T15:47:03Z</dcterms:created>
  <dcterms:modified xsi:type="dcterms:W3CDTF">2017-12-15T16:29:05Z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