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96B6-E914-4A63-99E5-ED39732B0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DE_DUST2 BRICKLAYER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E0710-E3DF-461E-8A59-7B77A765E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DIEGO VAZQUEZ</a:t>
            </a:r>
          </a:p>
        </p:txBody>
      </p:sp>
    </p:spTree>
    <p:extLst>
      <p:ext uri="{BB962C8B-B14F-4D97-AF65-F5344CB8AC3E}">
        <p14:creationId xmlns:p14="http://schemas.microsoft.com/office/powerpoint/2010/main" val="275138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660D-C34E-47DE-930D-9A293488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DE_DUST2 T SPAWN (B SIDE)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4B4F8-94B6-4A20-B969-557DEA8EA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298" y="2153412"/>
            <a:ext cx="7304566" cy="4786741"/>
          </a:xfrm>
        </p:spPr>
      </p:pic>
    </p:spTree>
    <p:extLst>
      <p:ext uri="{BB962C8B-B14F-4D97-AF65-F5344CB8AC3E}">
        <p14:creationId xmlns:p14="http://schemas.microsoft.com/office/powerpoint/2010/main" val="272680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8AB-FBB3-43DE-B3FD-39A29850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3864864" cy="11887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B36AD-DA04-442A-A11B-59EB7CCCF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72" y="268129"/>
            <a:ext cx="6703228" cy="37705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705D9A-39EF-437B-9641-5AA93EB31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36284"/>
            <a:ext cx="6051274" cy="389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0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1BE381-27C1-45A6-8143-D16FEE429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262" y="557600"/>
            <a:ext cx="5742800" cy="5742800"/>
          </a:xfrm>
        </p:spPr>
      </p:pic>
    </p:spTree>
    <p:extLst>
      <p:ext uri="{BB962C8B-B14F-4D97-AF65-F5344CB8AC3E}">
        <p14:creationId xmlns:p14="http://schemas.microsoft.com/office/powerpoint/2010/main" val="6487384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8CD93BA234243AFCDF3F6EE24F9F9" ma:contentTypeVersion="2" ma:contentTypeDescription="Create a new document." ma:contentTypeScope="" ma:versionID="c7a03430200e5293314e0f1fcc0bda6c">
  <xsd:schema xmlns:xsd="http://www.w3.org/2001/XMLSchema" xmlns:xs="http://www.w3.org/2001/XMLSchema" xmlns:p="http://schemas.microsoft.com/office/2006/metadata/properties" xmlns:ns2="080bffa9-731f-429c-8e11-0a1a3c4b958a" targetNamespace="http://schemas.microsoft.com/office/2006/metadata/properties" ma:root="true" ma:fieldsID="e31e9681d613dd6f1a66885b5c29355c" ns2:_="">
    <xsd:import namespace="080bffa9-731f-429c-8e11-0a1a3c4b95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bffa9-731f-429c-8e11-0a1a3c4b95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CBA863-1389-4961-922D-AB7746B430E9}"/>
</file>

<file path=customXml/itemProps2.xml><?xml version="1.0" encoding="utf-8"?>
<ds:datastoreItem xmlns:ds="http://schemas.openxmlformats.org/officeDocument/2006/customXml" ds:itemID="{7A55F7F8-112D-4842-9C11-C6619B789385}"/>
</file>

<file path=customXml/itemProps3.xml><?xml version="1.0" encoding="utf-8"?>
<ds:datastoreItem xmlns:ds="http://schemas.openxmlformats.org/officeDocument/2006/customXml" ds:itemID="{EDCCDEDE-7166-44A0-BFC4-79FD25951272}"/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</TotalTime>
  <Words>15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DE_DUST2 BRICKLAYER</vt:lpstr>
      <vt:lpstr>DE_DUST2 T SPAWN (B SIDE)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DE_DUST2 BRICKLAYER</dc:title>
  <dc:creator>Diego Vazquez</dc:creator>
  <cp:lastModifiedBy>Diego Vazquez</cp:lastModifiedBy>
  <cp:revision>2</cp:revision>
  <dcterms:created xsi:type="dcterms:W3CDTF">2018-03-07T15:24:05Z</dcterms:created>
  <dcterms:modified xsi:type="dcterms:W3CDTF">2018-03-07T15:51:11Z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0x010100CF28CD93BA234243AFCDF3F6EE24F9F9</vt:lpwstr>
  </property>
</Properties>
</file>