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2B5FB25-A4F4-4275-8FC9-08EC2A7A7C62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126D7F8-3EDA-4B77-BC64-5F47E366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FB25-A4F4-4275-8FC9-08EC2A7A7C62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F8-3EDA-4B77-BC64-5F47E366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4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FB25-A4F4-4275-8FC9-08EC2A7A7C62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F8-3EDA-4B77-BC64-5F47E366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8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FB25-A4F4-4275-8FC9-08EC2A7A7C62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F8-3EDA-4B77-BC64-5F47E366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93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FB25-A4F4-4275-8FC9-08EC2A7A7C62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F8-3EDA-4B77-BC64-5F47E366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05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FB25-A4F4-4275-8FC9-08EC2A7A7C62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F8-3EDA-4B77-BC64-5F47E366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6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FB25-A4F4-4275-8FC9-08EC2A7A7C62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F8-3EDA-4B77-BC64-5F47E366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33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2B5FB25-A4F4-4275-8FC9-08EC2A7A7C62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F8-3EDA-4B77-BC64-5F47E366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40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2B5FB25-A4F4-4275-8FC9-08EC2A7A7C62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F8-3EDA-4B77-BC64-5F47E366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FB25-A4F4-4275-8FC9-08EC2A7A7C62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F8-3EDA-4B77-BC64-5F47E366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9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FB25-A4F4-4275-8FC9-08EC2A7A7C62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F8-3EDA-4B77-BC64-5F47E366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8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FB25-A4F4-4275-8FC9-08EC2A7A7C62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F8-3EDA-4B77-BC64-5F47E366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1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FB25-A4F4-4275-8FC9-08EC2A7A7C62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F8-3EDA-4B77-BC64-5F47E366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FB25-A4F4-4275-8FC9-08EC2A7A7C62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F8-3EDA-4B77-BC64-5F47E366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FB25-A4F4-4275-8FC9-08EC2A7A7C62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F8-3EDA-4B77-BC64-5F47E366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1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FB25-A4F4-4275-8FC9-08EC2A7A7C62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F8-3EDA-4B77-BC64-5F47E366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0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FB25-A4F4-4275-8FC9-08EC2A7A7C62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F8-3EDA-4B77-BC64-5F47E366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1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2B5FB25-A4F4-4275-8FC9-08EC2A7A7C62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126D7F8-3EDA-4B77-BC64-5F47E366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79E7-D774-492B-B5F3-B7B7E4199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Fortnite – Loot Lake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E62BD-8788-4A27-AFF5-DB51B4543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91430"/>
            <a:ext cx="8825658" cy="1647370"/>
          </a:xfrm>
        </p:spPr>
        <p:txBody>
          <a:bodyPr/>
          <a:lstStyle/>
          <a:p>
            <a:r>
              <a:rPr lang="en-US" dirty="0"/>
              <a:t>By. Faith, Sam, and Dylan</a:t>
            </a:r>
          </a:p>
        </p:txBody>
      </p:sp>
    </p:spTree>
    <p:extLst>
      <p:ext uri="{BB962C8B-B14F-4D97-AF65-F5344CB8AC3E}">
        <p14:creationId xmlns:p14="http://schemas.microsoft.com/office/powerpoint/2010/main" val="200611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40EC99-B4DB-4A28-9276-CC5D621A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03" y="2438399"/>
            <a:ext cx="4062658" cy="4273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1C31E9-5608-4020-B170-0D8A55D08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077" y="2600738"/>
            <a:ext cx="6193320" cy="394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1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1976-D75B-4AC8-BE66-4426FF84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CE027-E04F-4D56-9240-CDB2C993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1" y="2292626"/>
            <a:ext cx="10681251" cy="41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6F884C-0ABB-4339-81F2-1B51FBDBB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24" y="2216218"/>
            <a:ext cx="86201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59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8CD93BA234243AFCDF3F6EE24F9F9" ma:contentTypeVersion="2" ma:contentTypeDescription="Create a new document." ma:contentTypeScope="" ma:versionID="c7a03430200e5293314e0f1fcc0bda6c">
  <xsd:schema xmlns:xsd="http://www.w3.org/2001/XMLSchema" xmlns:xs="http://www.w3.org/2001/XMLSchema" xmlns:p="http://schemas.microsoft.com/office/2006/metadata/properties" xmlns:ns2="080bffa9-731f-429c-8e11-0a1a3c4b958a" targetNamespace="http://schemas.microsoft.com/office/2006/metadata/properties" ma:root="true" ma:fieldsID="e31e9681d613dd6f1a66885b5c29355c" ns2:_="">
    <xsd:import namespace="080bffa9-731f-429c-8e11-0a1a3c4b95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bffa9-731f-429c-8e11-0a1a3c4b95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808DE7-1B34-4860-9013-D463712D057A}"/>
</file>

<file path=customXml/itemProps2.xml><?xml version="1.0" encoding="utf-8"?>
<ds:datastoreItem xmlns:ds="http://schemas.openxmlformats.org/officeDocument/2006/customXml" ds:itemID="{DAEE7036-F498-4268-90D3-CCA534C05664}"/>
</file>

<file path=customXml/itemProps3.xml><?xml version="1.0" encoding="utf-8"?>
<ds:datastoreItem xmlns:ds="http://schemas.openxmlformats.org/officeDocument/2006/customXml" ds:itemID="{704E7CB5-C90C-4F20-86DF-B73669FFF324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12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Fortnite – Loot Lake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Fortnite – Loot Lake </dc:title>
  <dc:creator>Faith McDonald</dc:creator>
  <cp:lastModifiedBy>Faith McDonald</cp:lastModifiedBy>
  <cp:revision>2</cp:revision>
  <dcterms:created xsi:type="dcterms:W3CDTF">2018-03-07T15:28:33Z</dcterms:created>
  <dcterms:modified xsi:type="dcterms:W3CDTF">2018-03-07T15:40:43Z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0x010100CF28CD93BA234243AFCDF3F6EE24F9F9</vt:lpwstr>
  </property>
</Properties>
</file>