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62" r:id="rId3"/>
    <p:sldId id="257" r:id="rId4"/>
    <p:sldId id="259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0185-19D7-4E19-B2CB-AE261E5227F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E0E9-924A-4F2B-B3FC-6C080ECB6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0185-19D7-4E19-B2CB-AE261E5227F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E0E9-924A-4F2B-B3FC-6C080ECB6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1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0185-19D7-4E19-B2CB-AE261E5227F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E0E9-924A-4F2B-B3FC-6C080ECB6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51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0185-19D7-4E19-B2CB-AE261E5227F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E0E9-924A-4F2B-B3FC-6C080ECB679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5025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0185-19D7-4E19-B2CB-AE261E5227F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E0E9-924A-4F2B-B3FC-6C080ECB6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74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0185-19D7-4E19-B2CB-AE261E5227F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E0E9-924A-4F2B-B3FC-6C080ECB6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85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0185-19D7-4E19-B2CB-AE261E5227F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E0E9-924A-4F2B-B3FC-6C080ECB6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73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0185-19D7-4E19-B2CB-AE261E5227F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E0E9-924A-4F2B-B3FC-6C080ECB6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39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0185-19D7-4E19-B2CB-AE261E5227F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E0E9-924A-4F2B-B3FC-6C080ECB6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0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0185-19D7-4E19-B2CB-AE261E5227F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E0E9-924A-4F2B-B3FC-6C080ECB6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0185-19D7-4E19-B2CB-AE261E5227F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E0E9-924A-4F2B-B3FC-6C080ECB6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0185-19D7-4E19-B2CB-AE261E5227F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E0E9-924A-4F2B-B3FC-6C080ECB6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0185-19D7-4E19-B2CB-AE261E5227F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E0E9-924A-4F2B-B3FC-6C080ECB6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8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0185-19D7-4E19-B2CB-AE261E5227F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E0E9-924A-4F2B-B3FC-6C080ECB6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0185-19D7-4E19-B2CB-AE261E5227F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E0E9-924A-4F2B-B3FC-6C080ECB6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3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0185-19D7-4E19-B2CB-AE261E5227F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E0E9-924A-4F2B-B3FC-6C080ECB6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2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0185-19D7-4E19-B2CB-AE261E5227F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E0E9-924A-4F2B-B3FC-6C080ECB6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3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E500185-19D7-4E19-B2CB-AE261E5227F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AE0E9-924A-4F2B-B3FC-6C080ECB6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55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AC159-C8B9-4C5E-8B86-C5D4AAE548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Pleasant Park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FDD25-F0C1-4E2A-9CCB-D7DABE1171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Austin, Cole, and Jesse</a:t>
            </a:r>
          </a:p>
        </p:txBody>
      </p:sp>
    </p:spTree>
    <p:extLst>
      <p:ext uri="{BB962C8B-B14F-4D97-AF65-F5344CB8AC3E}">
        <p14:creationId xmlns:p14="http://schemas.microsoft.com/office/powerpoint/2010/main" val="368648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B75F-03EB-40F4-8C9C-405C1886F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Pleasant Park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01D82F-BC91-4F97-A9AA-0B7C0639E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58" y="2381249"/>
            <a:ext cx="2730828" cy="262350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EEDBE3-F012-4060-857D-5216F0B5A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292" y="1876439"/>
            <a:ext cx="66960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43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9F27-7511-4DF5-BDDB-1584CA323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21" y="306944"/>
            <a:ext cx="3271718" cy="1400530"/>
          </a:xfrm>
        </p:spPr>
        <p:txBody>
          <a:bodyPr/>
          <a:lstStyle/>
          <a:p>
            <a:pPr algn="ctr"/>
            <a:r>
              <a:rPr lang="en-US" dirty="0"/>
              <a:t>The First House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C49F57-5581-4E51-BCE1-81D7938B8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829" y="-28963"/>
            <a:ext cx="8274171" cy="6886963"/>
          </a:xfrm>
        </p:spPr>
      </p:pic>
    </p:spTree>
    <p:extLst>
      <p:ext uri="{BB962C8B-B14F-4D97-AF65-F5344CB8AC3E}">
        <p14:creationId xmlns:p14="http://schemas.microsoft.com/office/powerpoint/2010/main" val="256389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A2596-6388-44C1-BD5B-173D2369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6DEDC-5C42-4B40-8218-8C350C2B1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Roles: Work all together on a single house.</a:t>
            </a:r>
          </a:p>
          <a:p>
            <a:r>
              <a:rPr lang="en-US" dirty="0"/>
              <a:t>Future Roles: Move forward with our own assigned codes to do.</a:t>
            </a:r>
          </a:p>
          <a:p>
            <a:r>
              <a:rPr lang="en-US" dirty="0"/>
              <a:t>Cole: Special houses; Modern, Treehouse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Austin: Park and Fields </a:t>
            </a:r>
          </a:p>
          <a:p>
            <a:r>
              <a:rPr lang="en-US" dirty="0"/>
              <a:t>Jesse: Normal Houses </a:t>
            </a:r>
          </a:p>
        </p:txBody>
      </p:sp>
    </p:spTree>
    <p:extLst>
      <p:ext uri="{BB962C8B-B14F-4D97-AF65-F5344CB8AC3E}">
        <p14:creationId xmlns:p14="http://schemas.microsoft.com/office/powerpoint/2010/main" val="321142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29BB3-7055-4996-9FD6-0BB1A1BF2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Biggest Obstacles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5FF74-2D63-4424-9700-A11AA8033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Consistency</a:t>
            </a:r>
          </a:p>
          <a:p>
            <a:endParaRPr lang="en-US" dirty="0"/>
          </a:p>
          <a:p>
            <a:r>
              <a:rPr lang="en-US" dirty="0"/>
              <a:t>Starting off</a:t>
            </a:r>
          </a:p>
          <a:p>
            <a:endParaRPr lang="en-US" dirty="0"/>
          </a:p>
          <a:p>
            <a:r>
              <a:rPr lang="en-US" dirty="0"/>
              <a:t>Coordination</a:t>
            </a:r>
          </a:p>
        </p:txBody>
      </p:sp>
    </p:spTree>
    <p:extLst>
      <p:ext uri="{BB962C8B-B14F-4D97-AF65-F5344CB8AC3E}">
        <p14:creationId xmlns:p14="http://schemas.microsoft.com/office/powerpoint/2010/main" val="29818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A650D-E64D-4E00-BA74-1171C81D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for Spring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E845F-1593-4558-995F-85BD96F3E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 and take more pictures of the town. </a:t>
            </a:r>
          </a:p>
          <a:p>
            <a:endParaRPr lang="en-US" dirty="0"/>
          </a:p>
          <a:p>
            <a:r>
              <a:rPr lang="en-US" dirty="0"/>
              <a:t>Figure out who’s doing what and how.</a:t>
            </a:r>
          </a:p>
        </p:txBody>
      </p:sp>
    </p:spTree>
    <p:extLst>
      <p:ext uri="{BB962C8B-B14F-4D97-AF65-F5344CB8AC3E}">
        <p14:creationId xmlns:p14="http://schemas.microsoft.com/office/powerpoint/2010/main" val="1478221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0360-4088-4F7F-BEF9-9218125E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Spring Break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F29C6-C802-4DE9-B0F5-0A20426DF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our individual assignments</a:t>
            </a:r>
          </a:p>
          <a:p>
            <a:endParaRPr lang="en-US" dirty="0"/>
          </a:p>
          <a:p>
            <a:r>
              <a:rPr lang="en-US" dirty="0"/>
              <a:t>Try and stay on track with our weekly plans </a:t>
            </a:r>
          </a:p>
        </p:txBody>
      </p:sp>
    </p:spTree>
    <p:extLst>
      <p:ext uri="{BB962C8B-B14F-4D97-AF65-F5344CB8AC3E}">
        <p14:creationId xmlns:p14="http://schemas.microsoft.com/office/powerpoint/2010/main" val="2797680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28CD93BA234243AFCDF3F6EE24F9F9" ma:contentTypeVersion="2" ma:contentTypeDescription="Create a new document." ma:contentTypeScope="" ma:versionID="c7a03430200e5293314e0f1fcc0bda6c">
  <xsd:schema xmlns:xsd="http://www.w3.org/2001/XMLSchema" xmlns:xs="http://www.w3.org/2001/XMLSchema" xmlns:p="http://schemas.microsoft.com/office/2006/metadata/properties" xmlns:ns2="080bffa9-731f-429c-8e11-0a1a3c4b958a" targetNamespace="http://schemas.microsoft.com/office/2006/metadata/properties" ma:root="true" ma:fieldsID="e31e9681d613dd6f1a66885b5c29355c" ns2:_="">
    <xsd:import namespace="080bffa9-731f-429c-8e11-0a1a3c4b95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0bffa9-731f-429c-8e11-0a1a3c4b95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21EB48-8579-450B-84F8-BCB658B345D2}"/>
</file>

<file path=customXml/itemProps2.xml><?xml version="1.0" encoding="utf-8"?>
<ds:datastoreItem xmlns:ds="http://schemas.openxmlformats.org/officeDocument/2006/customXml" ds:itemID="{44FFA1F5-55F9-4D0A-8E5E-8B44CC6302CF}"/>
</file>

<file path=customXml/itemProps3.xml><?xml version="1.0" encoding="utf-8"?>
<ds:datastoreItem xmlns:ds="http://schemas.openxmlformats.org/officeDocument/2006/customXml" ds:itemID="{C85BC519-5E9A-40BA-A4F0-57B3DAF19BD2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</TotalTime>
  <Words>101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Pleasant Park</vt:lpstr>
      <vt:lpstr>Pleasant Park</vt:lpstr>
      <vt:lpstr>The First House </vt:lpstr>
      <vt:lpstr>Roles</vt:lpstr>
      <vt:lpstr>Biggest Obstacles</vt:lpstr>
      <vt:lpstr>Plans for Spring Break</vt:lpstr>
      <vt:lpstr>After Spring Break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Pleasant Park</dc:title>
  <dc:creator>Austin Boyer</dc:creator>
  <cp:lastModifiedBy>Austin Boyer</cp:lastModifiedBy>
  <cp:revision>4</cp:revision>
  <dcterms:created xsi:type="dcterms:W3CDTF">2018-03-07T15:26:00Z</dcterms:created>
  <dcterms:modified xsi:type="dcterms:W3CDTF">2018-03-07T16:11:20Z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0x010100CF28CD93BA234243AFCDF3F6EE24F9F9</vt:lpwstr>
  </property>
</Properties>
</file>