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9B5F-1F0A-40DF-A660-8C117CA76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7EF14-80BD-46F1-AAC9-913E174DB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C54C-1825-4655-9E52-BFE612C0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B759-79A9-42B4-BD12-66C4D97DAA1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9121-88F6-47A7-813C-0BC0CCBD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50E0E-8513-4934-A832-F62742BE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497C-494C-4AC0-B634-D4214852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7A49-857E-49EA-9E6F-F850270C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5E295-42A0-4083-8748-85A92D29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B31C-A1B7-40CB-8BD3-C6605BDF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B759-79A9-42B4-BD12-66C4D97DAA1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BB12-141E-4C91-8C3F-55A3ECBB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8D20-E3B6-480D-BD8B-7DB2382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497C-494C-4AC0-B634-D4214852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7257B-AECD-47BC-A661-3A3C81CF0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DBB1D-0F48-49DC-9D80-19A39B523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EF2B-034F-4681-965D-0935B6A2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B759-79A9-42B4-BD12-66C4D97DAA1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9135-0A3B-4C99-9A0C-7BCAD8F4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AC34-7304-4E2C-9AC4-E5A41752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497C-494C-4AC0-B634-D4214852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1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948F-276E-48F7-8BB8-60F72F69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D5AF-8B68-4B71-9D62-1302AD8D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3E31-867B-4637-9FB3-6085CD55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B759-79A9-42B4-BD12-66C4D97DAA1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D009-C144-4977-B8D2-7BA604E8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65E1-7EE9-4416-98DC-40D0E46F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497C-494C-4AC0-B634-D4214852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D9BE-9CB3-47E6-9688-8EBCB718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73553-8807-4D53-B44D-E082257A0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8F16-D4A1-49E9-B0EA-CBEDA0EC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B759-79A9-42B4-BD12-66C4D97DAA1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DFC4D-A07B-4BEF-B4A9-2F16B22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B09B-9CBD-40A1-83C6-09D1FB31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497C-494C-4AC0-B634-D4214852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2630-3A09-4618-A377-5A1A2000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5A1F-4B50-4BB6-9E32-995C9412D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56EE1-0D4F-48E5-9D1C-F589BC44D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E35FA-117D-4CAD-BC6D-AF29D44C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B759-79A9-42B4-BD12-66C4D97DAA1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D6CC9-8C8A-4EC6-9009-DE00B095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90F8F-CB9E-41FC-816F-B622E544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497C-494C-4AC0-B634-D4214852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296C-063D-4D21-875A-B993EE27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00E33-4E17-4DEA-8844-682FDE09F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2D454-25E0-4CBF-AD26-C582D3EE8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20577-6742-4792-8CED-7572A5DA3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10045-FFCA-42C1-8709-5F70CD92C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A29A3-1CC6-401E-9721-8B35A728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B759-79A9-42B4-BD12-66C4D97DAA1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9ADCA-5E25-483E-9AD5-92F6FEB9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D4732-A74F-498E-B3D5-A08827C9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497C-494C-4AC0-B634-D4214852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AEC1-B827-4D23-B9CA-D95585E4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C142A-CEDB-424A-8A8E-1EBDF89A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B759-79A9-42B4-BD12-66C4D97DAA1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F0BDE-FB61-41FE-8DA1-183DF1DA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393D1-B6D7-4056-A2FF-E102BCEC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497C-494C-4AC0-B634-D4214852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D7F8A-E14B-4871-84B0-BEB63F89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B759-79A9-42B4-BD12-66C4D97DAA1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B96C6-33FF-437F-BA5D-66811A6D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0458B-A219-40FE-A0F5-801C2DB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497C-494C-4AC0-B634-D4214852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BA35-CDD3-4582-BDCC-F48309E0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4615-4DC3-413D-BE4B-B466767D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5F7B8-22D3-4DCA-B7BD-56AFF9852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1951C-16F4-4728-BD1C-3098234A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B759-79A9-42B4-BD12-66C4D97DAA1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4EFFA-5948-431C-92E5-FE6A4A28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1675B-A990-4DA7-94E3-72AD57EA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497C-494C-4AC0-B634-D4214852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9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B42B-E21A-4BAA-A7E2-664F836A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5C3D1-822A-4E53-B68B-1E5E3324C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56D6-58F7-4D98-90AB-47DCC300D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C82D1-DC9F-45E1-BEAD-E81F5657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B759-79A9-42B4-BD12-66C4D97DAA1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D968B-BF73-42B3-A7FD-4E778AD6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719E0-2CE5-4C59-B92D-3E672ACB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497C-494C-4AC0-B634-D4214852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AF7E8-1C02-438D-B7AE-C7CB78FE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F02DB-4EC2-494F-8E15-286A9723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3BFC6-70E0-48F2-8AC8-58E24BB80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1B759-79A9-42B4-BD12-66C4D97DAA1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F3B70-84A2-4F6E-9CE3-015E820D6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B7BF9-AACD-45C9-B74D-F327E56E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C497C-494C-4AC0-B634-D4214852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3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80CC-EE81-419A-9E1D-0C1EF47C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Moises                                     Cell Games Arena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D504D2-D52A-4322-80B2-B3FA4EF3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776" y="2290355"/>
            <a:ext cx="6135552" cy="3424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497F7-B423-4662-AE53-13C567B0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776" y="2290355"/>
            <a:ext cx="6076224" cy="42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Moises                                     Cell Games Arena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Moises Degante-Nunez</dc:creator>
  <cp:lastModifiedBy>Moises Degante-Nunez</cp:lastModifiedBy>
  <cp:revision>3</cp:revision>
  <dcterms:created xsi:type="dcterms:W3CDTF">2018-03-07T15:37:02Z</dcterms:created>
  <dcterms:modified xsi:type="dcterms:W3CDTF">2018-03-07T16:23:32Z</dcterms:modified>
</cp:coreProperties>
</file>