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1" r:id="rId5"/>
    <p:sldId id="262" r:id="rId6"/>
    <p:sldId id="267" r:id="rId7"/>
    <p:sldId id="264" r:id="rId8"/>
    <p:sldId id="257" r:id="rId9"/>
    <p:sldId id="258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7F48-6B76-443B-8A42-86D53EFD4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C81F5-9620-42C4-B22D-BD8126A8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794E-848E-4499-B35B-5BE6802C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64AB-25EA-4985-8163-30BC2B1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4581-1FB7-4A1E-BFC6-A7AB2CD6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7095-3D02-405B-A0B6-22D8ECD9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4F73-3E3E-41E0-9334-E19B09490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7BA8-C8A0-492F-B25F-82FC2889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DAAB-9137-49A4-A23E-7F0BE64D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1F55-0D2C-40D4-A7E9-1D1391B1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84CC7-0246-4ADC-AEE1-49302399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1182-30A9-4C5A-B61F-1CCFC92E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8405-76BB-480F-AF32-DF1277A4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15DD-F6EA-4ACA-B4AB-C901F6C7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FB22-002E-47EE-9741-0FFC10F4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172F-AD38-4CFB-A189-03B8980E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1A22-F03C-4FED-BB01-4536A5D6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68E3-8D2E-49BC-8D09-628B52D7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814E-AE9C-40FB-9CB1-A7EB994C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A8FC-F5B0-40F6-A232-0FA030BA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B83-C94A-45C8-8BD0-B309DAB5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2B36-6169-46EB-99E6-EB5E5637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3EB1-7604-494D-A8B7-E0437099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E177-BD26-44C5-AC18-68DDC8A0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C02C-DF0E-4034-8F70-5F587B58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0528-525D-4C1B-894A-5832C52C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ADA7-2996-4749-BBAE-BBEB742B1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A952-CDD2-4193-8A16-F909A4E2C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8269-DB51-4D39-A434-40D3E558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31F6-ADA2-44EE-B0EE-2185D715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1FD9-18B0-47E1-B4DE-9B5B9CFF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B48B-C10D-4CFD-910F-809EB485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C3FF8-1AF8-440E-81D0-BCACE807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4F89-C321-4916-B9DD-623A8E19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514A7-0940-4D5F-A50F-EE6C6C8D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A399D-6318-455B-A440-ADC694C85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D1142-1D08-4557-9155-7EB3F5AC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D09B4-129A-4DE9-9C67-8CFF5A91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B361-69A9-4022-880E-03E6BECC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5EBF-6B1A-4639-ADE4-42685B0B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9BFFF-5E64-4A3C-ADD0-F7A46C60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2E84C-287B-4D2D-B4D3-6B155988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2C4A3-2E8E-4426-B670-63177FEE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E0A30-160F-46D2-B190-3D7A0F74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1F399-810A-454F-8B8E-2AFEFCF8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56555-2B12-4CFD-BF2C-05FD204B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A69C-14FB-4F18-8152-300BF627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0304-6A3B-458C-83E4-BA0E1D6F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A0CB-230E-4D0D-9416-36CA3A4F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90AD0-3C27-43C5-AFF8-05CF2D81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706D-4D51-4A98-813B-E411B283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CC47-1773-4D95-935D-88E0AD2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0915-528A-41F0-990D-4F87B93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87E16-3D46-4BE7-AD5A-2E2C1A83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C125-3D40-4774-80EE-35F1EAC4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606B5-AEED-47FC-926E-31546ADD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7DF30-2616-4A53-A3BC-5C02E6CC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72249-1813-46D2-8DCF-DFF5E9D7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99917-E968-469E-919A-456D888B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2A99A-8AAE-4B2F-A698-8B32361E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5621-AC8D-4BAD-BB13-2AA1D551E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25BF-6A1F-4006-8521-32CF19023D8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F3B6-ED5B-4298-9216-5B58220A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E566-46C8-42EC-9767-396F4A782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2AFD-A122-4EB2-A281-42B94FBB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C1CD-1AE8-4C03-91E9-E1D10D917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Town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2F285-07C8-467D-B943-6AC7163BB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Alyssa K. Jakob T. Pieter V.</a:t>
            </a:r>
          </a:p>
        </p:txBody>
      </p:sp>
    </p:spTree>
    <p:extLst>
      <p:ext uri="{BB962C8B-B14F-4D97-AF65-F5344CB8AC3E}">
        <p14:creationId xmlns:p14="http://schemas.microsoft.com/office/powerpoint/2010/main" val="245053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D2B-E570-4BBB-A43A-3538C63C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Book (WIP)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75E92-D81A-4BD0-AC77-F6F8FFF07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825625"/>
            <a:ext cx="9788700" cy="4351338"/>
          </a:xfrm>
        </p:spPr>
      </p:pic>
    </p:spTree>
    <p:extLst>
      <p:ext uri="{BB962C8B-B14F-4D97-AF65-F5344CB8AC3E}">
        <p14:creationId xmlns:p14="http://schemas.microsoft.com/office/powerpoint/2010/main" val="18968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29BB-7AC8-4919-A54C-F67EC98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Pieter’s Creations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9D3F-C128-4121-B910-EE519D0C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err="1"/>
              <a:t>appartments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Brown Mushroom Stairs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6AC0-C30D-4462-ACC1-CCCDF4E2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Apartments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AA0B-FAF3-4E38-B5BB-F64640104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96" y="1825625"/>
            <a:ext cx="9768608" cy="4351338"/>
          </a:xfrm>
        </p:spPr>
      </p:pic>
    </p:spTree>
    <p:extLst>
      <p:ext uri="{BB962C8B-B14F-4D97-AF65-F5344CB8AC3E}">
        <p14:creationId xmlns:p14="http://schemas.microsoft.com/office/powerpoint/2010/main" val="42197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5A78-CDA0-460A-A491-8D8D0A8A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Alyssa’s Creations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49CB-2ADD-43AF-B9E5-50AF414F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Redcap Mushrooms and a </a:t>
            </a:r>
            <a:r>
              <a:rPr lang="en-US" dirty="0" err="1"/>
              <a:t>Browncap</a:t>
            </a:r>
            <a:r>
              <a:rPr lang="en-US" dirty="0"/>
              <a:t> Mushroom</a:t>
            </a:r>
          </a:p>
          <a:p>
            <a:endParaRPr lang="en-US" dirty="0"/>
          </a:p>
          <a:p>
            <a:r>
              <a:rPr lang="en-US" dirty="0" err="1"/>
              <a:t>Browncap</a:t>
            </a:r>
            <a:r>
              <a:rPr lang="en-US" dirty="0"/>
              <a:t> Improvements</a:t>
            </a:r>
          </a:p>
        </p:txBody>
      </p:sp>
    </p:spTree>
    <p:extLst>
      <p:ext uri="{BB962C8B-B14F-4D97-AF65-F5344CB8AC3E}">
        <p14:creationId xmlns:p14="http://schemas.microsoft.com/office/powerpoint/2010/main" val="41937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589E-60EE-480A-ADDA-616071AA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Mushroom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BD74B-FE93-4351-B2CD-A9B99D60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9" y="1825625"/>
            <a:ext cx="9971201" cy="4351338"/>
          </a:xfrm>
        </p:spPr>
      </p:pic>
    </p:spTree>
    <p:extLst>
      <p:ext uri="{BB962C8B-B14F-4D97-AF65-F5344CB8AC3E}">
        <p14:creationId xmlns:p14="http://schemas.microsoft.com/office/powerpoint/2010/main" val="138305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7CA-B152-4D20-969D-6673922E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Mushroom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121C1-76A0-441A-98C2-31216F7E6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6" y="1825625"/>
            <a:ext cx="10105607" cy="4351338"/>
          </a:xfrm>
        </p:spPr>
      </p:pic>
    </p:spTree>
    <p:extLst>
      <p:ext uri="{BB962C8B-B14F-4D97-AF65-F5344CB8AC3E}">
        <p14:creationId xmlns:p14="http://schemas.microsoft.com/office/powerpoint/2010/main" val="2102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E388-E284-4B42-AE4F-A8150481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Browncap</a:t>
            </a:r>
            <a:r>
              <a:rPr lang="en-US" dirty="0"/>
              <a:t> Mushroom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A87B0-D76E-4A51-8B44-8AFB2D4CC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366"/>
            <a:ext cx="10515600" cy="4119855"/>
          </a:xfrm>
        </p:spPr>
      </p:pic>
    </p:spTree>
    <p:extLst>
      <p:ext uri="{BB962C8B-B14F-4D97-AF65-F5344CB8AC3E}">
        <p14:creationId xmlns:p14="http://schemas.microsoft.com/office/powerpoint/2010/main" val="116269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7A68-AD87-48B4-8E38-1E53C881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Browncap</a:t>
            </a:r>
            <a:r>
              <a:rPr lang="en-US" dirty="0"/>
              <a:t> Mushroom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C9087-AC23-4295-B17A-F513F0458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907"/>
            <a:ext cx="10515600" cy="4162773"/>
          </a:xfrm>
        </p:spPr>
      </p:pic>
    </p:spTree>
    <p:extLst>
      <p:ext uri="{BB962C8B-B14F-4D97-AF65-F5344CB8AC3E}">
        <p14:creationId xmlns:p14="http://schemas.microsoft.com/office/powerpoint/2010/main" val="19683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1213-2983-4624-A84D-BA6541A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Jakob’s Creations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B914-625B-4070-8CCD-CEE05152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Browncap</a:t>
            </a:r>
            <a:r>
              <a:rPr lang="en-US" dirty="0"/>
              <a:t> house and tower</a:t>
            </a:r>
          </a:p>
          <a:p>
            <a:endParaRPr lang="en-US" dirty="0"/>
          </a:p>
          <a:p>
            <a:r>
              <a:rPr lang="en-US" dirty="0"/>
              <a:t>Grass Blade </a:t>
            </a:r>
            <a:r>
              <a:rPr lang="en-US" dirty="0" err="1"/>
              <a:t>folliage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A56A-8B77-4516-9C01-14731BAE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Grass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D4F9D-BAE8-40A9-97D7-18961ADB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5" y="1825625"/>
            <a:ext cx="10281409" cy="4351338"/>
          </a:xfrm>
        </p:spPr>
      </p:pic>
    </p:spTree>
    <p:extLst>
      <p:ext uri="{BB962C8B-B14F-4D97-AF65-F5344CB8AC3E}">
        <p14:creationId xmlns:p14="http://schemas.microsoft.com/office/powerpoint/2010/main" val="206065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0AFD-2432-44F4-A724-253ED733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Watchtower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A3393-AAB7-47A8-931D-D9D0125C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53" y="1825625"/>
            <a:ext cx="8657893" cy="4351338"/>
          </a:xfrm>
        </p:spPr>
      </p:pic>
    </p:spTree>
    <p:extLst>
      <p:ext uri="{BB962C8B-B14F-4D97-AF65-F5344CB8AC3E}">
        <p14:creationId xmlns:p14="http://schemas.microsoft.com/office/powerpoint/2010/main" val="177297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8CD93BA234243AFCDF3F6EE24F9F9" ma:contentTypeVersion="2" ma:contentTypeDescription="Create a new document." ma:contentTypeScope="" ma:versionID="c7a03430200e5293314e0f1fcc0bda6c">
  <xsd:schema xmlns:xsd="http://www.w3.org/2001/XMLSchema" xmlns:xs="http://www.w3.org/2001/XMLSchema" xmlns:p="http://schemas.microsoft.com/office/2006/metadata/properties" xmlns:ns2="080bffa9-731f-429c-8e11-0a1a3c4b958a" targetNamespace="http://schemas.microsoft.com/office/2006/metadata/properties" ma:root="true" ma:fieldsID="e31e9681d613dd6f1a66885b5c29355c" ns2:_="">
    <xsd:import namespace="080bffa9-731f-429c-8e11-0a1a3c4b9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bffa9-731f-429c-8e11-0a1a3c4b9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E7D5F9-45D0-4973-8961-F517189FBDCF}"/>
</file>

<file path=customXml/itemProps2.xml><?xml version="1.0" encoding="utf-8"?>
<ds:datastoreItem xmlns:ds="http://schemas.openxmlformats.org/officeDocument/2006/customXml" ds:itemID="{F2B3A594-5657-4BE0-924F-176E4AB06A02}"/>
</file>

<file path=customXml/itemProps3.xml><?xml version="1.0" encoding="utf-8"?>
<ds:datastoreItem xmlns:ds="http://schemas.openxmlformats.org/officeDocument/2006/customXml" ds:itemID="{65325118-C014-47E4-83B2-4BFE1C370117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Mushroom Town Project</vt:lpstr>
      <vt:lpstr>Alyssa’s Creations</vt:lpstr>
      <vt:lpstr>Redcap Mushroom 1</vt:lpstr>
      <vt:lpstr>Redcap Mushroom 2</vt:lpstr>
      <vt:lpstr>Browncap Mushroom 1</vt:lpstr>
      <vt:lpstr>Browncap Mushroom 2</vt:lpstr>
      <vt:lpstr>Jakob’s Creations</vt:lpstr>
      <vt:lpstr>Grass Clusters</vt:lpstr>
      <vt:lpstr>Watchtower</vt:lpstr>
      <vt:lpstr>Library Book (WIP)</vt:lpstr>
      <vt:lpstr>Pieter’s Creations</vt:lpstr>
      <vt:lpstr>Log Apartments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Town Project</dc:title>
  <dc:creator>Jakob Tague</dc:creator>
  <cp:lastModifiedBy>Jakob Tague</cp:lastModifiedBy>
  <cp:revision>8</cp:revision>
  <dcterms:created xsi:type="dcterms:W3CDTF">2018-03-05T15:27:00Z</dcterms:created>
  <dcterms:modified xsi:type="dcterms:W3CDTF">2018-03-07T15:31:20Z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0x010100CF28CD93BA234243AFCDF3F6EE24F9F9</vt:lpwstr>
  </property>
</Properties>
</file>