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alazar" userId="446f6c26-92de-4916-aeee-d201477ad517" providerId="ADAL" clId="{A91B0CC6-B600-4A5C-BEE9-2CBD5A1FF332}"/>
    <pc:docChg chg="undo custSel addSld modSld sldOrd">
      <pc:chgData name="Francisco Salazar" userId="446f6c26-92de-4916-aeee-d201477ad517" providerId="ADAL" clId="{A91B0CC6-B600-4A5C-BEE9-2CBD5A1FF332}" dt="2018-03-07T15:37:26.961" v="496" actId="27614"/>
      <pc:docMkLst>
        <pc:docMk/>
      </pc:docMkLst>
      <pc:sldChg chg="addSp delSp modSp">
        <pc:chgData name="Francisco Salazar" userId="446f6c26-92de-4916-aeee-d201477ad517" providerId="ADAL" clId="{A91B0CC6-B600-4A5C-BEE9-2CBD5A1FF332}" dt="2018-03-07T15:27:59.960" v="10" actId="27614"/>
        <pc:sldMkLst>
          <pc:docMk/>
          <pc:sldMk cId="3475984478" sldId="258"/>
        </pc:sldMkLst>
        <pc:spChg chg="mo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2" creationId="{81E554BA-1A91-4DB6-8F6D-E1E7082BDE49}"/>
          </ac:spMkLst>
        </pc:spChg>
        <pc:spChg chg="mo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3" creationId="{BBA6E9A8-10F7-4800-A301-53D7587A413F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39" creationId="{3717E301-9A1C-441F-BCE3-A7978A1C31F2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41" creationId="{4C92FBE1-7876-42B4-BB11-46FF68221E5C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43" creationId="{4EF2B093-EE03-4513-9CC1-3FED134DB86C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49" creationId="{ACA8B7CD-4C32-4DF2-B96E-2B432707C755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51" creationId="{589B80DF-5D27-45E5-B4BC-AF179FC03CE5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53" creationId="{6428145A-0D28-4D99-ADCE-27370688DE66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55" creationId="{0E5F4282-D045-4B94-88BF-ABB9DC2249E9}"/>
          </ac:spMkLst>
        </pc:spChg>
        <pc:spChg chg="add del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57" creationId="{E01DAC29-F89D-4AA8-87C4-DBC8B397BDA1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68" creationId="{E231163E-FAB9-41B6-A305-64857CFC1B75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70" creationId="{D6572995-9997-4BF8-A992-BC8ECB762CCB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72" creationId="{E920DA64-982C-429A-A493-0869348DA779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76" creationId="{90F9FBE7-F3B9-43F8-9EBE-34DCDB2EEE30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78" creationId="{31080D84-69AD-4416-9730-B4226960EB5F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80" creationId="{D2333671-B41F-40EC-936B-FFE1D1332774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82" creationId="{9686AD6A-A667-4618-8AA8-DC98189A587A}"/>
          </ac:spMkLst>
        </pc:spChg>
        <pc:spChg chg="add del">
          <ac:chgData name="Francisco Salazar" userId="446f6c26-92de-4916-aeee-d201477ad517" providerId="ADAL" clId="{A91B0CC6-B600-4A5C-BEE9-2CBD5A1FF332}" dt="2018-03-07T15:27:51.007" v="2" actId="26606"/>
          <ac:spMkLst>
            <pc:docMk/>
            <pc:sldMk cId="3475984478" sldId="258"/>
            <ac:spMk id="84" creationId="{99D96E24-241F-4087-ABC5-A1F69D317CAA}"/>
          </ac:spMkLst>
        </pc:spChg>
        <pc:spChg chg="add del">
          <ac:chgData name="Francisco Salazar" userId="446f6c26-92de-4916-aeee-d201477ad517" providerId="ADAL" clId="{A91B0CC6-B600-4A5C-BEE9-2CBD5A1FF332}" dt="2018-03-07T15:27:52.558" v="4" actId="26606"/>
          <ac:spMkLst>
            <pc:docMk/>
            <pc:sldMk cId="3475984478" sldId="258"/>
            <ac:spMk id="89" creationId="{2001B4CE-DF79-4F9D-8ED5-A8AF7FC7A489}"/>
          </ac:spMkLst>
        </pc:spChg>
        <pc:spChg chg="add del">
          <ac:chgData name="Francisco Salazar" userId="446f6c26-92de-4916-aeee-d201477ad517" providerId="ADAL" clId="{A91B0CC6-B600-4A5C-BEE9-2CBD5A1FF332}" dt="2018-03-07T15:27:52.558" v="4" actId="26606"/>
          <ac:spMkLst>
            <pc:docMk/>
            <pc:sldMk cId="3475984478" sldId="258"/>
            <ac:spMk id="90" creationId="{6D1B22DD-9D42-447D-8986-CBC33EF250FD}"/>
          </ac:spMkLst>
        </pc:spChg>
        <pc:spChg chg="add del">
          <ac:chgData name="Francisco Salazar" userId="446f6c26-92de-4916-aeee-d201477ad517" providerId="ADAL" clId="{A91B0CC6-B600-4A5C-BEE9-2CBD5A1FF332}" dt="2018-03-07T15:27:52.558" v="4" actId="26606"/>
          <ac:spMkLst>
            <pc:docMk/>
            <pc:sldMk cId="3475984478" sldId="258"/>
            <ac:spMk id="93" creationId="{58DB5BC9-7FB7-4DE0-BA79-39BC8F730368}"/>
          </ac:spMkLst>
        </pc:spChg>
        <pc:spChg chg="add del">
          <ac:chgData name="Francisco Salazar" userId="446f6c26-92de-4916-aeee-d201477ad517" providerId="ADAL" clId="{A91B0CC6-B600-4A5C-BEE9-2CBD5A1FF332}" dt="2018-03-07T15:27:52.558" v="4" actId="26606"/>
          <ac:spMkLst>
            <pc:docMk/>
            <pc:sldMk cId="3475984478" sldId="258"/>
            <ac:spMk id="94" creationId="{37CF0883-AA96-4F29-91B6-E89053557129}"/>
          </ac:spMkLst>
        </pc:spChg>
        <pc:spChg chg="add del">
          <ac:chgData name="Francisco Salazar" userId="446f6c26-92de-4916-aeee-d201477ad517" providerId="ADAL" clId="{A91B0CC6-B600-4A5C-BEE9-2CBD5A1FF332}" dt="2018-03-07T15:27:52.558" v="4" actId="26606"/>
          <ac:spMkLst>
            <pc:docMk/>
            <pc:sldMk cId="3475984478" sldId="258"/>
            <ac:spMk id="95" creationId="{D9B797FF-D9BE-4A45-92AA-9E9EF1D1F5BC}"/>
          </ac:spMkLst>
        </pc:spChg>
        <pc:spChg chg="add del">
          <ac:chgData name="Francisco Salazar" userId="446f6c26-92de-4916-aeee-d201477ad517" providerId="ADAL" clId="{A91B0CC6-B600-4A5C-BEE9-2CBD5A1FF332}" dt="2018-03-07T15:27:52.558" v="4" actId="26606"/>
          <ac:spMkLst>
            <pc:docMk/>
            <pc:sldMk cId="3475984478" sldId="258"/>
            <ac:spMk id="96" creationId="{29F78ADC-521A-4320-A903-A6944039F2DD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1" creationId="{E231163E-FAB9-41B6-A305-64857CFC1B75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2" creationId="{D6572995-9997-4BF8-A992-BC8ECB762CCB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3" creationId="{E920DA64-982C-429A-A493-0869348DA779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5" creationId="{90F9FBE7-F3B9-43F8-9EBE-34DCDB2EEE30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6" creationId="{31080D84-69AD-4416-9730-B4226960EB5F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7" creationId="{D2333671-B41F-40EC-936B-FFE1D1332774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8" creationId="{9686AD6A-A667-4618-8AA8-DC98189A587A}"/>
          </ac:spMkLst>
        </pc:spChg>
        <pc:spChg chg="add">
          <ac:chgData name="Francisco Salazar" userId="446f6c26-92de-4916-aeee-d201477ad517" providerId="ADAL" clId="{A91B0CC6-B600-4A5C-BEE9-2CBD5A1FF332}" dt="2018-03-07T15:27:52.604" v="5" actId="26606"/>
          <ac:spMkLst>
            <pc:docMk/>
            <pc:sldMk cId="3475984478" sldId="258"/>
            <ac:spMk id="109" creationId="{99D96E24-241F-4087-ABC5-A1F69D317CAA}"/>
          </ac:spMkLst>
        </pc:spChg>
        <pc:grpChg chg="add del">
          <ac:chgData name="Francisco Salazar" userId="446f6c26-92de-4916-aeee-d201477ad517" providerId="ADAL" clId="{A91B0CC6-B600-4A5C-BEE9-2CBD5A1FF332}" dt="2018-03-07T15:27:52.558" v="4" actId="26606"/>
          <ac:grpSpMkLst>
            <pc:docMk/>
            <pc:sldMk cId="3475984478" sldId="258"/>
            <ac:grpSpMk id="91" creationId="{E51C2258-F230-47FE-825B-F52CB53087C3}"/>
          </ac:grpSpMkLst>
        </pc:grpChg>
        <pc:picChg chg="mod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5" creationId="{D88537E7-B36F-44F4-9F3F-937BB351103E}"/>
          </ac:picMkLst>
        </pc:picChg>
        <pc:picChg chg="add mod ord">
          <ac:chgData name="Francisco Salazar" userId="446f6c26-92de-4916-aeee-d201477ad517" providerId="ADAL" clId="{A91B0CC6-B600-4A5C-BEE9-2CBD5A1FF332}" dt="2018-03-07T15:27:59.544" v="6" actId="27614"/>
          <ac:picMkLst>
            <pc:docMk/>
            <pc:sldMk cId="3475984478" sldId="258"/>
            <ac:picMk id="6" creationId="{CCA56C51-DD29-4AD3-9A1E-3CEA6CA7FE43}"/>
          </ac:picMkLst>
        </pc:picChg>
        <pc:picChg chg="mod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7" creationId="{26EE2A95-2DDC-42F3-A1B4-B0B1AB390689}"/>
          </ac:picMkLst>
        </pc:picChg>
        <pc:picChg chg="add del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33" creationId="{01A3CA1B-1530-4046-A299-90F41FE7FBFA}"/>
          </ac:picMkLst>
        </pc:picChg>
        <pc:picChg chg="add del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35" creationId="{785DE991-651A-4067-9345-354591453204}"/>
          </ac:picMkLst>
        </pc:picChg>
        <pc:picChg chg="add del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37" creationId="{B1A7D09E-FC38-41AC-AD2B-A9DCCFCBE681}"/>
          </ac:picMkLst>
        </pc:picChg>
        <pc:picChg chg="add del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45" creationId="{570CB42E-9381-4467-808D-9C9C9B347B64}"/>
          </ac:picMkLst>
        </pc:picChg>
        <pc:picChg chg="add del">
          <ac:chgData name="Francisco Salazar" userId="446f6c26-92de-4916-aeee-d201477ad517" providerId="ADAL" clId="{A91B0CC6-B600-4A5C-BEE9-2CBD5A1FF332}" dt="2018-03-07T15:27:52.604" v="5" actId="26606"/>
          <ac:picMkLst>
            <pc:docMk/>
            <pc:sldMk cId="3475984478" sldId="258"/>
            <ac:picMk id="47" creationId="{797E5EB0-850D-4E1E-B5E1-15BDE5953C34}"/>
          </ac:picMkLst>
        </pc:picChg>
        <pc:picChg chg="add del">
          <ac:chgData name="Francisco Salazar" userId="446f6c26-92de-4916-aeee-d201477ad517" providerId="ADAL" clId="{A91B0CC6-B600-4A5C-BEE9-2CBD5A1FF332}" dt="2018-03-07T15:27:51.007" v="2" actId="26606"/>
          <ac:picMkLst>
            <pc:docMk/>
            <pc:sldMk cId="3475984478" sldId="258"/>
            <ac:picMk id="62" creationId="{ABA4DBE4-1206-49FA-BFA9-E64DE7D02780}"/>
          </ac:picMkLst>
        </pc:picChg>
        <pc:picChg chg="add del">
          <ac:chgData name="Francisco Salazar" userId="446f6c26-92de-4916-aeee-d201477ad517" providerId="ADAL" clId="{A91B0CC6-B600-4A5C-BEE9-2CBD5A1FF332}" dt="2018-03-07T15:27:51.007" v="2" actId="26606"/>
          <ac:picMkLst>
            <pc:docMk/>
            <pc:sldMk cId="3475984478" sldId="258"/>
            <ac:picMk id="64" creationId="{097E67BC-DF70-4A32-9A94-406C2B75B9F7}"/>
          </ac:picMkLst>
        </pc:picChg>
        <pc:picChg chg="add del">
          <ac:chgData name="Francisco Salazar" userId="446f6c26-92de-4916-aeee-d201477ad517" providerId="ADAL" clId="{A91B0CC6-B600-4A5C-BEE9-2CBD5A1FF332}" dt="2018-03-07T15:27:51.007" v="2" actId="26606"/>
          <ac:picMkLst>
            <pc:docMk/>
            <pc:sldMk cId="3475984478" sldId="258"/>
            <ac:picMk id="66" creationId="{8AFC076D-B646-49D8-B844-05D50F8171E4}"/>
          </ac:picMkLst>
        </pc:picChg>
        <pc:picChg chg="add del">
          <ac:chgData name="Francisco Salazar" userId="446f6c26-92de-4916-aeee-d201477ad517" providerId="ADAL" clId="{A91B0CC6-B600-4A5C-BEE9-2CBD5A1FF332}" dt="2018-03-07T15:27:51.007" v="2" actId="26606"/>
          <ac:picMkLst>
            <pc:docMk/>
            <pc:sldMk cId="3475984478" sldId="258"/>
            <ac:picMk id="74" creationId="{9A26534F-2726-4557-843C-0E11DF393515}"/>
          </ac:picMkLst>
        </pc:picChg>
        <pc:picChg chg="add del">
          <ac:chgData name="Francisco Salazar" userId="446f6c26-92de-4916-aeee-d201477ad517" providerId="ADAL" clId="{A91B0CC6-B600-4A5C-BEE9-2CBD5A1FF332}" dt="2018-03-07T15:27:52.558" v="4" actId="26606"/>
          <ac:picMkLst>
            <pc:docMk/>
            <pc:sldMk cId="3475984478" sldId="258"/>
            <ac:picMk id="86" creationId="{DE641BE7-E53D-4EDB-86DC-A76FE7EB6820}"/>
          </ac:picMkLst>
        </pc:picChg>
        <pc:picChg chg="add del">
          <ac:chgData name="Francisco Salazar" userId="446f6c26-92de-4916-aeee-d201477ad517" providerId="ADAL" clId="{A91B0CC6-B600-4A5C-BEE9-2CBD5A1FF332}" dt="2018-03-07T15:27:52.558" v="4" actId="26606"/>
          <ac:picMkLst>
            <pc:docMk/>
            <pc:sldMk cId="3475984478" sldId="258"/>
            <ac:picMk id="87" creationId="{D76FB576-CA80-4A46-AE21-57CB59E087FC}"/>
          </ac:picMkLst>
        </pc:picChg>
        <pc:picChg chg="add del">
          <ac:chgData name="Francisco Salazar" userId="446f6c26-92de-4916-aeee-d201477ad517" providerId="ADAL" clId="{A91B0CC6-B600-4A5C-BEE9-2CBD5A1FF332}" dt="2018-03-07T15:27:52.558" v="4" actId="26606"/>
          <ac:picMkLst>
            <pc:docMk/>
            <pc:sldMk cId="3475984478" sldId="258"/>
            <ac:picMk id="88" creationId="{68ACDD95-D489-4928-ADC4-C261BEDEB5D8}"/>
          </ac:picMkLst>
        </pc:picChg>
        <pc:picChg chg="add mod">
          <ac:chgData name="Francisco Salazar" userId="446f6c26-92de-4916-aeee-d201477ad517" providerId="ADAL" clId="{A91B0CC6-B600-4A5C-BEE9-2CBD5A1FF332}" dt="2018-03-07T15:27:59.843" v="9" actId="27614"/>
          <ac:picMkLst>
            <pc:docMk/>
            <pc:sldMk cId="3475984478" sldId="258"/>
            <ac:picMk id="98" creationId="{ABA4DBE4-1206-49FA-BFA9-E64DE7D02780}"/>
          </ac:picMkLst>
        </pc:picChg>
        <pc:picChg chg="add mod">
          <ac:chgData name="Francisco Salazar" userId="446f6c26-92de-4916-aeee-d201477ad517" providerId="ADAL" clId="{A91B0CC6-B600-4A5C-BEE9-2CBD5A1FF332}" dt="2018-03-07T15:27:59.960" v="10" actId="27614"/>
          <ac:picMkLst>
            <pc:docMk/>
            <pc:sldMk cId="3475984478" sldId="258"/>
            <ac:picMk id="99" creationId="{097E67BC-DF70-4A32-9A94-406C2B75B9F7}"/>
          </ac:picMkLst>
        </pc:picChg>
        <pc:picChg chg="add mod">
          <ac:chgData name="Francisco Salazar" userId="446f6c26-92de-4916-aeee-d201477ad517" providerId="ADAL" clId="{A91B0CC6-B600-4A5C-BEE9-2CBD5A1FF332}" dt="2018-03-07T15:27:59.546" v="7" actId="27614"/>
          <ac:picMkLst>
            <pc:docMk/>
            <pc:sldMk cId="3475984478" sldId="258"/>
            <ac:picMk id="100" creationId="{8AFC076D-B646-49D8-B844-05D50F8171E4}"/>
          </ac:picMkLst>
        </pc:picChg>
        <pc:picChg chg="add mod">
          <ac:chgData name="Francisco Salazar" userId="446f6c26-92de-4916-aeee-d201477ad517" providerId="ADAL" clId="{A91B0CC6-B600-4A5C-BEE9-2CBD5A1FF332}" dt="2018-03-07T15:27:59.616" v="8" actId="27614"/>
          <ac:picMkLst>
            <pc:docMk/>
            <pc:sldMk cId="3475984478" sldId="258"/>
            <ac:picMk id="104" creationId="{9A26534F-2726-4557-843C-0E11DF393515}"/>
          </ac:picMkLst>
        </pc:picChg>
      </pc:sldChg>
      <pc:sldChg chg="addSp delSp modSp add mod ord setBg">
        <pc:chgData name="Francisco Salazar" userId="446f6c26-92de-4916-aeee-d201477ad517" providerId="ADAL" clId="{A91B0CC6-B600-4A5C-BEE9-2CBD5A1FF332}" dt="2018-03-07T15:37:26.961" v="496" actId="27614"/>
        <pc:sldMkLst>
          <pc:docMk/>
          <pc:sldMk cId="1947529758" sldId="262"/>
        </pc:sldMkLst>
        <pc:spChg chg="mod">
          <ac:chgData name="Francisco Salazar" userId="446f6c26-92de-4916-aeee-d201477ad517" providerId="ADAL" clId="{A91B0CC6-B600-4A5C-BEE9-2CBD5A1FF332}" dt="2018-03-07T15:37:18.822" v="494" actId="26606"/>
          <ac:spMkLst>
            <pc:docMk/>
            <pc:sldMk cId="1947529758" sldId="262"/>
            <ac:spMk id="2" creationId="{EEDBDB09-EF2D-4872-96F5-E7277F52B9A6}"/>
          </ac:spMkLst>
        </pc:spChg>
        <pc:spChg chg="mod">
          <ac:chgData name="Francisco Salazar" userId="446f6c26-92de-4916-aeee-d201477ad517" providerId="ADAL" clId="{A91B0CC6-B600-4A5C-BEE9-2CBD5A1FF332}" dt="2018-03-07T15:37:18.822" v="494" actId="26606"/>
          <ac:spMkLst>
            <pc:docMk/>
            <pc:sldMk cId="1947529758" sldId="262"/>
            <ac:spMk id="3" creationId="{8A82BC89-F053-4F3D-9466-B52330CD5317}"/>
          </ac:spMkLst>
        </pc:spChg>
        <pc:spChg chg="add del">
          <ac:chgData name="Francisco Salazar" userId="446f6c26-92de-4916-aeee-d201477ad517" providerId="ADAL" clId="{A91B0CC6-B600-4A5C-BEE9-2CBD5A1FF332}" dt="2018-03-07T15:35:42.164" v="479" actId="26606"/>
          <ac:spMkLst>
            <pc:docMk/>
            <pc:sldMk cId="1947529758" sldId="262"/>
            <ac:spMk id="14" creationId="{C493E730-2044-49B5-A022-B8D6F359343E}"/>
          </ac:spMkLst>
        </pc:spChg>
        <pc:spChg chg="add del">
          <ac:chgData name="Francisco Salazar" userId="446f6c26-92de-4916-aeee-d201477ad517" providerId="ADAL" clId="{A91B0CC6-B600-4A5C-BEE9-2CBD5A1FF332}" dt="2018-03-07T15:35:24.428" v="470" actId="26606"/>
          <ac:spMkLst>
            <pc:docMk/>
            <pc:sldMk cId="1947529758" sldId="262"/>
            <ac:spMk id="25" creationId="{1EF53BF8-8E50-496B-B9DB-CBBE6413A0D5}"/>
          </ac:spMkLst>
        </pc:spChg>
        <pc:spChg chg="add del">
          <ac:chgData name="Francisco Salazar" userId="446f6c26-92de-4916-aeee-d201477ad517" providerId="ADAL" clId="{A91B0CC6-B600-4A5C-BEE9-2CBD5A1FF332}" dt="2018-03-07T15:35:24.428" v="470" actId="26606"/>
          <ac:spMkLst>
            <pc:docMk/>
            <pc:sldMk cId="1947529758" sldId="262"/>
            <ac:spMk id="29" creationId="{621EF2C5-4DD0-49D0-AF0A-1C02F80AA54B}"/>
          </ac:spMkLst>
        </pc:spChg>
        <pc:spChg chg="add del">
          <ac:chgData name="Francisco Salazar" userId="446f6c26-92de-4916-aeee-d201477ad517" providerId="ADAL" clId="{A91B0CC6-B600-4A5C-BEE9-2CBD5A1FF332}" dt="2018-03-07T15:35:24.428" v="470" actId="26606"/>
          <ac:spMkLst>
            <pc:docMk/>
            <pc:sldMk cId="1947529758" sldId="262"/>
            <ac:spMk id="31" creationId="{6FD2876B-C6FB-489E-AC79-356278E6CC41}"/>
          </ac:spMkLst>
        </pc:spChg>
        <pc:spChg chg="add del">
          <ac:chgData name="Francisco Salazar" userId="446f6c26-92de-4916-aeee-d201477ad517" providerId="ADAL" clId="{A91B0CC6-B600-4A5C-BEE9-2CBD5A1FF332}" dt="2018-03-07T15:35:27.763" v="472" actId="26606"/>
          <ac:spMkLst>
            <pc:docMk/>
            <pc:sldMk cId="1947529758" sldId="262"/>
            <ac:spMk id="34" creationId="{F1AACF4D-AF22-463C-97CE-C34F0783C086}"/>
          </ac:spMkLst>
        </pc:spChg>
        <pc:spChg chg="add del">
          <ac:chgData name="Francisco Salazar" userId="446f6c26-92de-4916-aeee-d201477ad517" providerId="ADAL" clId="{A91B0CC6-B600-4A5C-BEE9-2CBD5A1FF332}" dt="2018-03-07T15:35:34.728" v="474" actId="26606"/>
          <ac:spMkLst>
            <pc:docMk/>
            <pc:sldMk cId="1947529758" sldId="262"/>
            <ac:spMk id="38" creationId="{7974EFF1-6555-4277-8547-1C92974E7307}"/>
          </ac:spMkLst>
        </pc:spChg>
        <pc:spChg chg="add del">
          <ac:chgData name="Francisco Salazar" userId="446f6c26-92de-4916-aeee-d201477ad517" providerId="ADAL" clId="{A91B0CC6-B600-4A5C-BEE9-2CBD5A1FF332}" dt="2018-03-07T15:35:40.582" v="476" actId="26606"/>
          <ac:spMkLst>
            <pc:docMk/>
            <pc:sldMk cId="1947529758" sldId="262"/>
            <ac:spMk id="42" creationId="{42F4BC0E-FC44-4F8D-A286-772EC2E1786F}"/>
          </ac:spMkLst>
        </pc:spChg>
        <pc:spChg chg="add del">
          <ac:chgData name="Francisco Salazar" userId="446f6c26-92de-4916-aeee-d201477ad517" providerId="ADAL" clId="{A91B0CC6-B600-4A5C-BEE9-2CBD5A1FF332}" dt="2018-03-07T15:35:40.582" v="476" actId="26606"/>
          <ac:spMkLst>
            <pc:docMk/>
            <pc:sldMk cId="1947529758" sldId="262"/>
            <ac:spMk id="44" creationId="{48FD054B-BEE8-4416-8DD7-DB8E6AF1BEF4}"/>
          </ac:spMkLst>
        </pc:spChg>
        <pc:spChg chg="add del">
          <ac:chgData name="Francisco Salazar" userId="446f6c26-92de-4916-aeee-d201477ad517" providerId="ADAL" clId="{A91B0CC6-B600-4A5C-BEE9-2CBD5A1FF332}" dt="2018-03-07T15:35:42.144" v="478" actId="26606"/>
          <ac:spMkLst>
            <pc:docMk/>
            <pc:sldMk cId="1947529758" sldId="262"/>
            <ac:spMk id="47" creationId="{F1AACF4D-AF22-463C-97CE-C34F0783C086}"/>
          </ac:spMkLst>
        </pc:spChg>
        <pc:spChg chg="add del">
          <ac:chgData name="Francisco Salazar" userId="446f6c26-92de-4916-aeee-d201477ad517" providerId="ADAL" clId="{A91B0CC6-B600-4A5C-BEE9-2CBD5A1FF332}" dt="2018-03-07T15:36:03.415" v="489" actId="26606"/>
          <ac:spMkLst>
            <pc:docMk/>
            <pc:sldMk cId="1947529758" sldId="262"/>
            <ac:spMk id="51" creationId="{1EF53BF8-8E50-496B-B9DB-CBBE6413A0D5}"/>
          </ac:spMkLst>
        </pc:spChg>
        <pc:spChg chg="add del">
          <ac:chgData name="Francisco Salazar" userId="446f6c26-92de-4916-aeee-d201477ad517" providerId="ADAL" clId="{A91B0CC6-B600-4A5C-BEE9-2CBD5A1FF332}" dt="2018-03-07T15:36:03.415" v="489" actId="26606"/>
          <ac:spMkLst>
            <pc:docMk/>
            <pc:sldMk cId="1947529758" sldId="262"/>
            <ac:spMk id="53" creationId="{621EF2C5-4DD0-49D0-AF0A-1C02F80AA54B}"/>
          </ac:spMkLst>
        </pc:spChg>
        <pc:spChg chg="add del">
          <ac:chgData name="Francisco Salazar" userId="446f6c26-92de-4916-aeee-d201477ad517" providerId="ADAL" clId="{A91B0CC6-B600-4A5C-BEE9-2CBD5A1FF332}" dt="2018-03-07T15:36:03.415" v="489" actId="26606"/>
          <ac:spMkLst>
            <pc:docMk/>
            <pc:sldMk cId="1947529758" sldId="262"/>
            <ac:spMk id="54" creationId="{6FD2876B-C6FB-489E-AC79-356278E6CC41}"/>
          </ac:spMkLst>
        </pc:spChg>
        <pc:spChg chg="add del">
          <ac:chgData name="Francisco Salazar" userId="446f6c26-92de-4916-aeee-d201477ad517" providerId="ADAL" clId="{A91B0CC6-B600-4A5C-BEE9-2CBD5A1FF332}" dt="2018-03-07T15:36:15.603" v="491" actId="26606"/>
          <ac:spMkLst>
            <pc:docMk/>
            <pc:sldMk cId="1947529758" sldId="262"/>
            <ac:spMk id="57" creationId="{42F4BC0E-FC44-4F8D-A286-772EC2E1786F}"/>
          </ac:spMkLst>
        </pc:spChg>
        <pc:spChg chg="add del">
          <ac:chgData name="Francisco Salazar" userId="446f6c26-92de-4916-aeee-d201477ad517" providerId="ADAL" clId="{A91B0CC6-B600-4A5C-BEE9-2CBD5A1FF332}" dt="2018-03-07T15:36:15.603" v="491" actId="26606"/>
          <ac:spMkLst>
            <pc:docMk/>
            <pc:sldMk cId="1947529758" sldId="262"/>
            <ac:spMk id="62" creationId="{48FD054B-BEE8-4416-8DD7-DB8E6AF1BEF4}"/>
          </ac:spMkLst>
        </pc:spChg>
        <pc:spChg chg="add del">
          <ac:chgData name="Francisco Salazar" userId="446f6c26-92de-4916-aeee-d201477ad517" providerId="ADAL" clId="{A91B0CC6-B600-4A5C-BEE9-2CBD5A1FF332}" dt="2018-03-07T15:35:53.824" v="482" actId="26606"/>
          <ac:spMkLst>
            <pc:docMk/>
            <pc:sldMk cId="1947529758" sldId="262"/>
            <ac:spMk id="63" creationId="{F1AACF4D-AF22-463C-97CE-C34F0783C086}"/>
          </ac:spMkLst>
        </pc:spChg>
        <pc:spChg chg="add del">
          <ac:chgData name="Francisco Salazar" userId="446f6c26-92de-4916-aeee-d201477ad517" providerId="ADAL" clId="{A91B0CC6-B600-4A5C-BEE9-2CBD5A1FF332}" dt="2018-03-07T15:35:56.675" v="484" actId="26606"/>
          <ac:spMkLst>
            <pc:docMk/>
            <pc:sldMk cId="1947529758" sldId="262"/>
            <ac:spMk id="67" creationId="{38FCB955-9576-4C78-BABF-20937A9D1E1B}"/>
          </ac:spMkLst>
        </pc:spChg>
        <pc:spChg chg="add del">
          <ac:chgData name="Francisco Salazar" userId="446f6c26-92de-4916-aeee-d201477ad517" providerId="ADAL" clId="{A91B0CC6-B600-4A5C-BEE9-2CBD5A1FF332}" dt="2018-03-07T15:35:56.675" v="484" actId="26606"/>
          <ac:spMkLst>
            <pc:docMk/>
            <pc:sldMk cId="1947529758" sldId="262"/>
            <ac:spMk id="69" creationId="{56CCD1EB-9408-4CB6-AE2C-F4910716A831}"/>
          </ac:spMkLst>
        </pc:spChg>
        <pc:spChg chg="add del">
          <ac:chgData name="Francisco Salazar" userId="446f6c26-92de-4916-aeee-d201477ad517" providerId="ADAL" clId="{A91B0CC6-B600-4A5C-BEE9-2CBD5A1FF332}" dt="2018-03-07T15:35:56.675" v="484" actId="26606"/>
          <ac:spMkLst>
            <pc:docMk/>
            <pc:sldMk cId="1947529758" sldId="262"/>
            <ac:spMk id="70" creationId="{320AC2FD-9C9F-4609-914D-6112A3185AEB}"/>
          </ac:spMkLst>
        </pc:spChg>
        <pc:spChg chg="add del">
          <ac:chgData name="Francisco Salazar" userId="446f6c26-92de-4916-aeee-d201477ad517" providerId="ADAL" clId="{A91B0CC6-B600-4A5C-BEE9-2CBD5A1FF332}" dt="2018-03-07T15:35:56.675" v="484" actId="26606"/>
          <ac:spMkLst>
            <pc:docMk/>
            <pc:sldMk cId="1947529758" sldId="262"/>
            <ac:spMk id="71" creationId="{87E45DA9-7D26-4B39-8D40-6DBA171A1409}"/>
          </ac:spMkLst>
        </pc:spChg>
        <pc:spChg chg="add del">
          <ac:chgData name="Francisco Salazar" userId="446f6c26-92de-4916-aeee-d201477ad517" providerId="ADAL" clId="{A91B0CC6-B600-4A5C-BEE9-2CBD5A1FF332}" dt="2018-03-07T15:35:56.675" v="484" actId="26606"/>
          <ac:spMkLst>
            <pc:docMk/>
            <pc:sldMk cId="1947529758" sldId="262"/>
            <ac:spMk id="73" creationId="{1276A3BD-889E-43C9-988C-DE6A00B69949}"/>
          </ac:spMkLst>
        </pc:spChg>
        <pc:spChg chg="add del">
          <ac:chgData name="Francisco Salazar" userId="446f6c26-92de-4916-aeee-d201477ad517" providerId="ADAL" clId="{A91B0CC6-B600-4A5C-BEE9-2CBD5A1FF332}" dt="2018-03-07T15:36:01.216" v="486" actId="26606"/>
          <ac:spMkLst>
            <pc:docMk/>
            <pc:sldMk cId="1947529758" sldId="262"/>
            <ac:spMk id="76" creationId="{7974EFF1-6555-4277-8547-1C92974E7307}"/>
          </ac:spMkLst>
        </pc:spChg>
        <pc:spChg chg="add del">
          <ac:chgData name="Francisco Salazar" userId="446f6c26-92de-4916-aeee-d201477ad517" providerId="ADAL" clId="{A91B0CC6-B600-4A5C-BEE9-2CBD5A1FF332}" dt="2018-03-07T15:37:18.822" v="494" actId="26606"/>
          <ac:spMkLst>
            <pc:docMk/>
            <pc:sldMk cId="1947529758" sldId="262"/>
            <ac:spMk id="78" creationId="{42F4BC0E-FC44-4F8D-A286-772EC2E1786F}"/>
          </ac:spMkLst>
        </pc:spChg>
        <pc:spChg chg="add del">
          <ac:chgData name="Francisco Salazar" userId="446f6c26-92de-4916-aeee-d201477ad517" providerId="ADAL" clId="{A91B0CC6-B600-4A5C-BEE9-2CBD5A1FF332}" dt="2018-03-07T15:37:18.822" v="494" actId="26606"/>
          <ac:spMkLst>
            <pc:docMk/>
            <pc:sldMk cId="1947529758" sldId="262"/>
            <ac:spMk id="80" creationId="{48FD054B-BEE8-4416-8DD7-DB8E6AF1BEF4}"/>
          </ac:spMkLst>
        </pc:spChg>
        <pc:spChg chg="add">
          <ac:chgData name="Francisco Salazar" userId="446f6c26-92de-4916-aeee-d201477ad517" providerId="ADAL" clId="{A91B0CC6-B600-4A5C-BEE9-2CBD5A1FF332}" dt="2018-03-07T15:37:18.822" v="494" actId="26606"/>
          <ac:spMkLst>
            <pc:docMk/>
            <pc:sldMk cId="1947529758" sldId="262"/>
            <ac:spMk id="89" creationId="{F1AACF4D-AF22-463C-97CE-C34F0783C086}"/>
          </ac:spMkLst>
        </pc:spChg>
        <pc:grpChg chg="add del">
          <ac:chgData name="Francisco Salazar" userId="446f6c26-92de-4916-aeee-d201477ad517" providerId="ADAL" clId="{A91B0CC6-B600-4A5C-BEE9-2CBD5A1FF332}" dt="2018-03-07T15:35:42.164" v="479" actId="26606"/>
          <ac:grpSpMkLst>
            <pc:docMk/>
            <pc:sldMk cId="1947529758" sldId="262"/>
            <ac:grpSpMk id="10" creationId="{5B988D63-FA8B-436C-902E-E5005BC0492F}"/>
          </ac:grpSpMkLst>
        </pc:grpChg>
        <pc:grpChg chg="add del">
          <ac:chgData name="Francisco Salazar" userId="446f6c26-92de-4916-aeee-d201477ad517" providerId="ADAL" clId="{A91B0CC6-B600-4A5C-BEE9-2CBD5A1FF332}" dt="2018-03-07T15:35:24.428" v="470" actId="26606"/>
          <ac:grpSpMkLst>
            <pc:docMk/>
            <pc:sldMk cId="1947529758" sldId="262"/>
            <ac:grpSpMk id="21" creationId="{B6DF8341-38C0-41F8-A81E-5755FB3B0A5B}"/>
          </ac:grpSpMkLst>
        </pc:grpChg>
        <pc:grpChg chg="add del">
          <ac:chgData name="Francisco Salazar" userId="446f6c26-92de-4916-aeee-d201477ad517" providerId="ADAL" clId="{A91B0CC6-B600-4A5C-BEE9-2CBD5A1FF332}" dt="2018-03-07T15:35:27.763" v="472" actId="26606"/>
          <ac:grpSpMkLst>
            <pc:docMk/>
            <pc:sldMk cId="1947529758" sldId="262"/>
            <ac:grpSpMk id="33" creationId="{7D0669C1-CDCE-41C7-A9AB-65D9119F8388}"/>
          </ac:grpSpMkLst>
        </pc:grpChg>
        <pc:grpChg chg="add del">
          <ac:chgData name="Francisco Salazar" userId="446f6c26-92de-4916-aeee-d201477ad517" providerId="ADAL" clId="{A91B0CC6-B600-4A5C-BEE9-2CBD5A1FF332}" dt="2018-03-07T15:35:34.728" v="474" actId="26606"/>
          <ac:grpSpMkLst>
            <pc:docMk/>
            <pc:sldMk cId="1947529758" sldId="262"/>
            <ac:grpSpMk id="37" creationId="{4050A4B3-C32C-4322-B92D-C077623C3443}"/>
          </ac:grpSpMkLst>
        </pc:grpChg>
        <pc:grpChg chg="add del">
          <ac:chgData name="Francisco Salazar" userId="446f6c26-92de-4916-aeee-d201477ad517" providerId="ADAL" clId="{A91B0CC6-B600-4A5C-BEE9-2CBD5A1FF332}" dt="2018-03-07T15:35:40.582" v="476" actId="26606"/>
          <ac:grpSpMkLst>
            <pc:docMk/>
            <pc:sldMk cId="1947529758" sldId="262"/>
            <ac:grpSpMk id="41" creationId="{7765757F-11B2-4B46-A7DB-35AE5DE836FD}"/>
          </ac:grpSpMkLst>
        </pc:grpChg>
        <pc:grpChg chg="add del">
          <ac:chgData name="Francisco Salazar" userId="446f6c26-92de-4916-aeee-d201477ad517" providerId="ADAL" clId="{A91B0CC6-B600-4A5C-BEE9-2CBD5A1FF332}" dt="2018-03-07T15:35:42.144" v="478" actId="26606"/>
          <ac:grpSpMkLst>
            <pc:docMk/>
            <pc:sldMk cId="1947529758" sldId="262"/>
            <ac:grpSpMk id="46" creationId="{7D0669C1-CDCE-41C7-A9AB-65D9119F8388}"/>
          </ac:grpSpMkLst>
        </pc:grpChg>
        <pc:grpChg chg="add del">
          <ac:chgData name="Francisco Salazar" userId="446f6c26-92de-4916-aeee-d201477ad517" providerId="ADAL" clId="{A91B0CC6-B600-4A5C-BEE9-2CBD5A1FF332}" dt="2018-03-07T15:36:03.415" v="489" actId="26606"/>
          <ac:grpSpMkLst>
            <pc:docMk/>
            <pc:sldMk cId="1947529758" sldId="262"/>
            <ac:grpSpMk id="50" creationId="{B6DF8341-38C0-41F8-A81E-5755FB3B0A5B}"/>
          </ac:grpSpMkLst>
        </pc:grpChg>
        <pc:grpChg chg="add del">
          <ac:chgData name="Francisco Salazar" userId="446f6c26-92de-4916-aeee-d201477ad517" providerId="ADAL" clId="{A91B0CC6-B600-4A5C-BEE9-2CBD5A1FF332}" dt="2018-03-07T15:36:15.603" v="491" actId="26606"/>
          <ac:grpSpMkLst>
            <pc:docMk/>
            <pc:sldMk cId="1947529758" sldId="262"/>
            <ac:grpSpMk id="56" creationId="{7765757F-11B2-4B46-A7DB-35AE5DE836FD}"/>
          </ac:grpSpMkLst>
        </pc:grpChg>
        <pc:grpChg chg="add del">
          <ac:chgData name="Francisco Salazar" userId="446f6c26-92de-4916-aeee-d201477ad517" providerId="ADAL" clId="{A91B0CC6-B600-4A5C-BEE9-2CBD5A1FF332}" dt="2018-03-07T15:35:53.824" v="482" actId="26606"/>
          <ac:grpSpMkLst>
            <pc:docMk/>
            <pc:sldMk cId="1947529758" sldId="262"/>
            <ac:grpSpMk id="59" creationId="{7D0669C1-CDCE-41C7-A9AB-65D9119F8388}"/>
          </ac:grpSpMkLst>
        </pc:grpChg>
        <pc:grpChg chg="add del">
          <ac:chgData name="Francisco Salazar" userId="446f6c26-92de-4916-aeee-d201477ad517" providerId="ADAL" clId="{A91B0CC6-B600-4A5C-BEE9-2CBD5A1FF332}" dt="2018-03-07T15:37:18.822" v="494" actId="26606"/>
          <ac:grpSpMkLst>
            <pc:docMk/>
            <pc:sldMk cId="1947529758" sldId="262"/>
            <ac:grpSpMk id="64" creationId="{7765757F-11B2-4B46-A7DB-35AE5DE836FD}"/>
          </ac:grpSpMkLst>
        </pc:grpChg>
        <pc:grpChg chg="add del">
          <ac:chgData name="Francisco Salazar" userId="446f6c26-92de-4916-aeee-d201477ad517" providerId="ADAL" clId="{A91B0CC6-B600-4A5C-BEE9-2CBD5A1FF332}" dt="2018-03-07T15:35:56.675" v="484" actId="26606"/>
          <ac:grpSpMkLst>
            <pc:docMk/>
            <pc:sldMk cId="1947529758" sldId="262"/>
            <ac:grpSpMk id="68" creationId="{5FD8743C-1783-4FB1-8E50-F0FC3ED873AF}"/>
          </ac:grpSpMkLst>
        </pc:grpChg>
        <pc:grpChg chg="add del">
          <ac:chgData name="Francisco Salazar" userId="446f6c26-92de-4916-aeee-d201477ad517" providerId="ADAL" clId="{A91B0CC6-B600-4A5C-BEE9-2CBD5A1FF332}" dt="2018-03-07T15:36:01.216" v="486" actId="26606"/>
          <ac:grpSpMkLst>
            <pc:docMk/>
            <pc:sldMk cId="1947529758" sldId="262"/>
            <ac:grpSpMk id="75" creationId="{4050A4B3-C32C-4322-B92D-C077623C3443}"/>
          </ac:grpSpMkLst>
        </pc:grpChg>
        <pc:grpChg chg="add">
          <ac:chgData name="Francisco Salazar" userId="446f6c26-92de-4916-aeee-d201477ad517" providerId="ADAL" clId="{A91B0CC6-B600-4A5C-BEE9-2CBD5A1FF332}" dt="2018-03-07T15:37:18.822" v="494" actId="26606"/>
          <ac:grpSpMkLst>
            <pc:docMk/>
            <pc:sldMk cId="1947529758" sldId="262"/>
            <ac:grpSpMk id="85" creationId="{7D0669C1-CDCE-41C7-A9AB-65D9119F8388}"/>
          </ac:grpSpMkLst>
        </pc:grpChg>
        <pc:picChg chg="add del mod ord">
          <ac:chgData name="Francisco Salazar" userId="446f6c26-92de-4916-aeee-d201477ad517" providerId="ADAL" clId="{A91B0CC6-B600-4A5C-BEE9-2CBD5A1FF332}" dt="2018-03-07T15:37:07.270" v="492" actId="478"/>
          <ac:picMkLst>
            <pc:docMk/>
            <pc:sldMk cId="1947529758" sldId="262"/>
            <ac:picMk id="5" creationId="{55F9F1B0-D1B4-4A2E-B176-092E4DDB109D}"/>
          </ac:picMkLst>
        </pc:picChg>
        <pc:picChg chg="add mod ord">
          <ac:chgData name="Francisco Salazar" userId="446f6c26-92de-4916-aeee-d201477ad517" providerId="ADAL" clId="{A91B0CC6-B600-4A5C-BEE9-2CBD5A1FF332}" dt="2018-03-07T15:37:18.822" v="494" actId="26606"/>
          <ac:picMkLst>
            <pc:docMk/>
            <pc:sldMk cId="1947529758" sldId="262"/>
            <ac:picMk id="7" creationId="{FDDD04FD-E5BD-4998-AF46-2C069E5585BA}"/>
          </ac:picMkLst>
        </pc:picChg>
        <pc:picChg chg="add mod ord">
          <ac:chgData name="Francisco Salazar" userId="446f6c26-92de-4916-aeee-d201477ad517" providerId="ADAL" clId="{A91B0CC6-B600-4A5C-BEE9-2CBD5A1FF332}" dt="2018-03-07T15:37:18.822" v="494" actId="26606"/>
          <ac:picMkLst>
            <pc:docMk/>
            <pc:sldMk cId="1947529758" sldId="262"/>
            <ac:picMk id="9" creationId="{968A8607-2546-48DA-A264-D17DE2E8764B}"/>
          </ac:picMkLst>
        </pc:picChg>
        <pc:picChg chg="add del">
          <ac:chgData name="Francisco Salazar" userId="446f6c26-92de-4916-aeee-d201477ad517" providerId="ADAL" clId="{A91B0CC6-B600-4A5C-BEE9-2CBD5A1FF332}" dt="2018-03-07T15:35:42.164" v="479" actId="26606"/>
          <ac:picMkLst>
            <pc:docMk/>
            <pc:sldMk cId="1947529758" sldId="262"/>
            <ac:picMk id="16" creationId="{78976801-4346-4636-BA62-265C81DFE7C4}"/>
          </ac:picMkLst>
        </pc:picChg>
        <pc:picChg chg="add del">
          <ac:chgData name="Francisco Salazar" userId="446f6c26-92de-4916-aeee-d201477ad517" providerId="ADAL" clId="{A91B0CC6-B600-4A5C-BEE9-2CBD5A1FF332}" dt="2018-03-07T15:35:24.428" v="470" actId="26606"/>
          <ac:picMkLst>
            <pc:docMk/>
            <pc:sldMk cId="1947529758" sldId="262"/>
            <ac:picMk id="27" creationId="{D53D81F5-9CA1-4207-86AF-72DAF1C36708}"/>
          </ac:picMkLst>
        </pc:picChg>
        <pc:picChg chg="add del">
          <ac:chgData name="Francisco Salazar" userId="446f6c26-92de-4916-aeee-d201477ad517" providerId="ADAL" clId="{A91B0CC6-B600-4A5C-BEE9-2CBD5A1FF332}" dt="2018-03-07T15:35:27.763" v="472" actId="26606"/>
          <ac:picMkLst>
            <pc:docMk/>
            <pc:sldMk cId="1947529758" sldId="262"/>
            <ac:picMk id="35" creationId="{6524329A-37E7-4025-B6E9-A97D40536894}"/>
          </ac:picMkLst>
        </pc:picChg>
        <pc:picChg chg="add del">
          <ac:chgData name="Francisco Salazar" userId="446f6c26-92de-4916-aeee-d201477ad517" providerId="ADAL" clId="{A91B0CC6-B600-4A5C-BEE9-2CBD5A1FF332}" dt="2018-03-07T15:35:34.728" v="474" actId="26606"/>
          <ac:picMkLst>
            <pc:docMk/>
            <pc:sldMk cId="1947529758" sldId="262"/>
            <ac:picMk id="39" creationId="{5974BEAF-D0A0-45D8-852C-637D4C6E2CB3}"/>
          </ac:picMkLst>
        </pc:picChg>
        <pc:picChg chg="add del">
          <ac:chgData name="Francisco Salazar" userId="446f6c26-92de-4916-aeee-d201477ad517" providerId="ADAL" clId="{A91B0CC6-B600-4A5C-BEE9-2CBD5A1FF332}" dt="2018-03-07T15:35:40.582" v="476" actId="26606"/>
          <ac:picMkLst>
            <pc:docMk/>
            <pc:sldMk cId="1947529758" sldId="262"/>
            <ac:picMk id="43" creationId="{17BC5674-71CE-4D27-A8CE-35F18664DC33}"/>
          </ac:picMkLst>
        </pc:picChg>
        <pc:picChg chg="add del">
          <ac:chgData name="Francisco Salazar" userId="446f6c26-92de-4916-aeee-d201477ad517" providerId="ADAL" clId="{A91B0CC6-B600-4A5C-BEE9-2CBD5A1FF332}" dt="2018-03-07T15:35:42.144" v="478" actId="26606"/>
          <ac:picMkLst>
            <pc:docMk/>
            <pc:sldMk cId="1947529758" sldId="262"/>
            <ac:picMk id="48" creationId="{6524329A-37E7-4025-B6E9-A97D40536894}"/>
          </ac:picMkLst>
        </pc:picChg>
        <pc:picChg chg="add del">
          <ac:chgData name="Francisco Salazar" userId="446f6c26-92de-4916-aeee-d201477ad517" providerId="ADAL" clId="{A91B0CC6-B600-4A5C-BEE9-2CBD5A1FF332}" dt="2018-03-07T15:36:03.415" v="489" actId="26606"/>
          <ac:picMkLst>
            <pc:docMk/>
            <pc:sldMk cId="1947529758" sldId="262"/>
            <ac:picMk id="52" creationId="{D53D81F5-9CA1-4207-86AF-72DAF1C36708}"/>
          </ac:picMkLst>
        </pc:picChg>
        <pc:picChg chg="add del">
          <ac:chgData name="Francisco Salazar" userId="446f6c26-92de-4916-aeee-d201477ad517" providerId="ADAL" clId="{A91B0CC6-B600-4A5C-BEE9-2CBD5A1FF332}" dt="2018-03-07T15:36:15.603" v="491" actId="26606"/>
          <ac:picMkLst>
            <pc:docMk/>
            <pc:sldMk cId="1947529758" sldId="262"/>
            <ac:picMk id="58" creationId="{17BC5674-71CE-4D27-A8CE-35F18664DC33}"/>
          </ac:picMkLst>
        </pc:picChg>
        <pc:picChg chg="add del">
          <ac:chgData name="Francisco Salazar" userId="446f6c26-92de-4916-aeee-d201477ad517" providerId="ADAL" clId="{A91B0CC6-B600-4A5C-BEE9-2CBD5A1FF332}" dt="2018-03-07T15:35:53.824" v="482" actId="26606"/>
          <ac:picMkLst>
            <pc:docMk/>
            <pc:sldMk cId="1947529758" sldId="262"/>
            <ac:picMk id="65" creationId="{6524329A-37E7-4025-B6E9-A97D40536894}"/>
          </ac:picMkLst>
        </pc:picChg>
        <pc:picChg chg="add del">
          <ac:chgData name="Francisco Salazar" userId="446f6c26-92de-4916-aeee-d201477ad517" providerId="ADAL" clId="{A91B0CC6-B600-4A5C-BEE9-2CBD5A1FF332}" dt="2018-03-07T15:35:56.675" v="484" actId="26606"/>
          <ac:picMkLst>
            <pc:docMk/>
            <pc:sldMk cId="1947529758" sldId="262"/>
            <ac:picMk id="72" creationId="{4CC5A3D5-3BFE-47FD-80E4-9076ECAF5465}"/>
          </ac:picMkLst>
        </pc:picChg>
        <pc:picChg chg="add del">
          <ac:chgData name="Francisco Salazar" userId="446f6c26-92de-4916-aeee-d201477ad517" providerId="ADAL" clId="{A91B0CC6-B600-4A5C-BEE9-2CBD5A1FF332}" dt="2018-03-07T15:36:01.216" v="486" actId="26606"/>
          <ac:picMkLst>
            <pc:docMk/>
            <pc:sldMk cId="1947529758" sldId="262"/>
            <ac:picMk id="77" creationId="{5974BEAF-D0A0-45D8-852C-637D4C6E2CB3}"/>
          </ac:picMkLst>
        </pc:picChg>
        <pc:picChg chg="add del">
          <ac:chgData name="Francisco Salazar" userId="446f6c26-92de-4916-aeee-d201477ad517" providerId="ADAL" clId="{A91B0CC6-B600-4A5C-BEE9-2CBD5A1FF332}" dt="2018-03-07T15:37:18.822" v="494" actId="26606"/>
          <ac:picMkLst>
            <pc:docMk/>
            <pc:sldMk cId="1947529758" sldId="262"/>
            <ac:picMk id="79" creationId="{17BC5674-71CE-4D27-A8CE-35F18664DC33}"/>
          </ac:picMkLst>
        </pc:picChg>
        <pc:picChg chg="mod">
          <ac:chgData name="Francisco Salazar" userId="446f6c26-92de-4916-aeee-d201477ad517" providerId="ADAL" clId="{A91B0CC6-B600-4A5C-BEE9-2CBD5A1FF332}" dt="2018-03-07T15:37:26.957" v="495" actId="27614"/>
          <ac:picMkLst>
            <pc:docMk/>
            <pc:sldMk cId="1947529758" sldId="262"/>
            <ac:picMk id="87" creationId="{6FCF3DCC-E585-4F88-8F8B-4EABFEF062C5}"/>
          </ac:picMkLst>
        </pc:picChg>
        <pc:picChg chg="add mod">
          <ac:chgData name="Francisco Salazar" userId="446f6c26-92de-4916-aeee-d201477ad517" providerId="ADAL" clId="{A91B0CC6-B600-4A5C-BEE9-2CBD5A1FF332}" dt="2018-03-07T15:37:26.961" v="496" actId="27614"/>
          <ac:picMkLst>
            <pc:docMk/>
            <pc:sldMk cId="1947529758" sldId="262"/>
            <ac:picMk id="91" creationId="{6524329A-37E7-4025-B6E9-A97D40536894}"/>
          </ac:picMkLst>
        </pc:picChg>
      </pc:sldChg>
    </pc:docChg>
  </pc:docChgLst>
  <pc:docChgLst>
    <pc:chgData name="Francisco Salazar" userId="446f6c26-92de-4916-aeee-d201477ad517" providerId="ADAL" clId="{FC16B836-127D-4C32-8553-2BDE1541347B}"/>
    <pc:docChg chg="undo custSel addSld delSld modSld">
      <pc:chgData name="Francisco Salazar" userId="446f6c26-92de-4916-aeee-d201477ad517" providerId="ADAL" clId="{FC16B836-127D-4C32-8553-2BDE1541347B}" dt="2018-03-07T14:33:21.019" v="486" actId="14100"/>
      <pc:docMkLst>
        <pc:docMk/>
      </pc:docMkLst>
      <pc:sldChg chg="addSp delSp modSp mod setBg">
        <pc:chgData name="Francisco Salazar" userId="446f6c26-92de-4916-aeee-d201477ad517" providerId="ADAL" clId="{FC16B836-127D-4C32-8553-2BDE1541347B}" dt="2018-03-07T14:29:41.715" v="477" actId="255"/>
        <pc:sldMkLst>
          <pc:docMk/>
          <pc:sldMk cId="4116938401" sldId="257"/>
        </pc:sldMkLst>
        <pc:spChg chg="mod ord">
          <ac:chgData name="Francisco Salazar" userId="446f6c26-92de-4916-aeee-d201477ad517" providerId="ADAL" clId="{FC16B836-127D-4C32-8553-2BDE1541347B}" dt="2018-03-07T14:29:27.315" v="476" actId="26606"/>
          <ac:spMkLst>
            <pc:docMk/>
            <pc:sldMk cId="4116938401" sldId="257"/>
            <ac:spMk id="2" creationId="{3B581DBD-6CEF-454F-94D7-B136BCB5E39C}"/>
          </ac:spMkLst>
        </pc:spChg>
        <pc:spChg chg="mod ord">
          <ac:chgData name="Francisco Salazar" userId="446f6c26-92de-4916-aeee-d201477ad517" providerId="ADAL" clId="{FC16B836-127D-4C32-8553-2BDE1541347B}" dt="2018-03-07T14:29:41.715" v="477" actId="255"/>
          <ac:spMkLst>
            <pc:docMk/>
            <pc:sldMk cId="4116938401" sldId="257"/>
            <ac:spMk id="3" creationId="{464F245F-FBB9-4E7B-B9F2-CBBA9AEF5FED}"/>
          </ac:spMkLst>
        </pc:spChg>
        <pc:spChg chg="add del">
          <ac:chgData name="Francisco Salazar" userId="446f6c26-92de-4916-aeee-d201477ad517" providerId="ADAL" clId="{FC16B836-127D-4C32-8553-2BDE1541347B}" dt="2018-03-07T14:29:06.678" v="471" actId="26606"/>
          <ac:spMkLst>
            <pc:docMk/>
            <pc:sldMk cId="4116938401" sldId="257"/>
            <ac:spMk id="20" creationId="{6203558F-423A-4D27-944A-44B782A7C4A1}"/>
          </ac:spMkLst>
        </pc:spChg>
        <pc:spChg chg="add del">
          <ac:chgData name="Francisco Salazar" userId="446f6c26-92de-4916-aeee-d201477ad517" providerId="ADAL" clId="{FC16B836-127D-4C32-8553-2BDE1541347B}" dt="2018-03-07T14:29:11.241" v="473" actId="26606"/>
          <ac:spMkLst>
            <pc:docMk/>
            <pc:sldMk cId="4116938401" sldId="257"/>
            <ac:spMk id="26" creationId="{2DB4415C-6AA7-4D8A-B76B-F97256A8D65B}"/>
          </ac:spMkLst>
        </pc:spChg>
        <pc:spChg chg="add del">
          <ac:chgData name="Francisco Salazar" userId="446f6c26-92de-4916-aeee-d201477ad517" providerId="ADAL" clId="{FC16B836-127D-4C32-8553-2BDE1541347B}" dt="2018-03-07T14:29:11.241" v="473" actId="26606"/>
          <ac:spMkLst>
            <pc:docMk/>
            <pc:sldMk cId="4116938401" sldId="257"/>
            <ac:spMk id="27" creationId="{8CF564A5-DFD7-430A-B4D5-CA0DB482CEFE}"/>
          </ac:spMkLst>
        </pc:spChg>
        <pc:spChg chg="add del">
          <ac:chgData name="Francisco Salazar" userId="446f6c26-92de-4916-aeee-d201477ad517" providerId="ADAL" clId="{FC16B836-127D-4C32-8553-2BDE1541347B}" dt="2018-03-07T14:29:27.268" v="475" actId="26606"/>
          <ac:spMkLst>
            <pc:docMk/>
            <pc:sldMk cId="4116938401" sldId="257"/>
            <ac:spMk id="28" creationId="{5928961D-7794-43EC-911A-B470AA9613CB}"/>
          </ac:spMkLst>
        </pc:spChg>
        <pc:spChg chg="add del">
          <ac:chgData name="Francisco Salazar" userId="446f6c26-92de-4916-aeee-d201477ad517" providerId="ADAL" clId="{FC16B836-127D-4C32-8553-2BDE1541347B}" dt="2018-03-07T14:29:27.268" v="475" actId="26606"/>
          <ac:spMkLst>
            <pc:docMk/>
            <pc:sldMk cId="4116938401" sldId="257"/>
            <ac:spMk id="30" creationId="{41F7FC63-EBA1-49EA-9DBC-B0794C671BD6}"/>
          </ac:spMkLst>
        </pc:spChg>
        <pc:spChg chg="add del">
          <ac:chgData name="Francisco Salazar" userId="446f6c26-92de-4916-aeee-d201477ad517" providerId="ADAL" clId="{FC16B836-127D-4C32-8553-2BDE1541347B}" dt="2018-03-07T14:29:27.268" v="475" actId="26606"/>
          <ac:spMkLst>
            <pc:docMk/>
            <pc:sldMk cId="4116938401" sldId="257"/>
            <ac:spMk id="31" creationId="{D4CDA136-081E-4A36-A5DF-FF7F0960393E}"/>
          </ac:spMkLst>
        </pc:spChg>
        <pc:spChg chg="add del">
          <ac:chgData name="Francisco Salazar" userId="446f6c26-92de-4916-aeee-d201477ad517" providerId="ADAL" clId="{FC16B836-127D-4C32-8553-2BDE1541347B}" dt="2018-03-07T14:29:27.268" v="475" actId="26606"/>
          <ac:spMkLst>
            <pc:docMk/>
            <pc:sldMk cId="4116938401" sldId="257"/>
            <ac:spMk id="33" creationId="{1A37F6BA-525E-4812-A9FA-90B7DCE6829A}"/>
          </ac:spMkLst>
        </pc:spChg>
        <pc:spChg chg="add del">
          <ac:chgData name="Francisco Salazar" userId="446f6c26-92de-4916-aeee-d201477ad517" providerId="ADAL" clId="{FC16B836-127D-4C32-8553-2BDE1541347B}" dt="2018-03-07T14:29:27.268" v="475" actId="26606"/>
          <ac:spMkLst>
            <pc:docMk/>
            <pc:sldMk cId="4116938401" sldId="257"/>
            <ac:spMk id="34" creationId="{FF4C0F37-86FC-4078-84D9-CD12ED6AFD41}"/>
          </ac:spMkLst>
        </pc:spChg>
        <pc:spChg chg="add">
          <ac:chgData name="Francisco Salazar" userId="446f6c26-92de-4916-aeee-d201477ad517" providerId="ADAL" clId="{FC16B836-127D-4C32-8553-2BDE1541347B}" dt="2018-03-07T14:29:27.315" v="476" actId="26606"/>
          <ac:spMkLst>
            <pc:docMk/>
            <pc:sldMk cId="4116938401" sldId="257"/>
            <ac:spMk id="37" creationId="{6203558F-423A-4D27-944A-44B782A7C4A1}"/>
          </ac:spMkLst>
        </pc:spChg>
        <pc:grpChg chg="add del">
          <ac:chgData name="Francisco Salazar" userId="446f6c26-92de-4916-aeee-d201477ad517" providerId="ADAL" clId="{FC16B836-127D-4C32-8553-2BDE1541347B}" dt="2018-03-07T14:29:06.678" v="471" actId="26606"/>
          <ac:grpSpMkLst>
            <pc:docMk/>
            <pc:sldMk cId="4116938401" sldId="257"/>
            <ac:grpSpMk id="16" creationId="{81D95350-A647-4B34-B963-06804A530031}"/>
          </ac:grpSpMkLst>
        </pc:grpChg>
        <pc:grpChg chg="add del">
          <ac:chgData name="Francisco Salazar" userId="446f6c26-92de-4916-aeee-d201477ad517" providerId="ADAL" clId="{FC16B836-127D-4C32-8553-2BDE1541347B}" dt="2018-03-07T14:29:11.241" v="473" actId="26606"/>
          <ac:grpSpMkLst>
            <pc:docMk/>
            <pc:sldMk cId="4116938401" sldId="257"/>
            <ac:grpSpMk id="25" creationId="{D4076163-0838-4BBE-9A78-8AA98A27BD04}"/>
          </ac:grpSpMkLst>
        </pc:grpChg>
        <pc:grpChg chg="add del">
          <ac:chgData name="Francisco Salazar" userId="446f6c26-92de-4916-aeee-d201477ad517" providerId="ADAL" clId="{FC16B836-127D-4C32-8553-2BDE1541347B}" dt="2018-03-07T14:29:27.268" v="475" actId="26606"/>
          <ac:grpSpMkLst>
            <pc:docMk/>
            <pc:sldMk cId="4116938401" sldId="257"/>
            <ac:grpSpMk id="29" creationId="{8C72066B-2158-4046-9FB0-6D9A3DA74D87}"/>
          </ac:grpSpMkLst>
        </pc:grpChg>
        <pc:grpChg chg="add">
          <ac:chgData name="Francisco Salazar" userId="446f6c26-92de-4916-aeee-d201477ad517" providerId="ADAL" clId="{FC16B836-127D-4C32-8553-2BDE1541347B}" dt="2018-03-07T14:29:27.315" v="476" actId="26606"/>
          <ac:grpSpMkLst>
            <pc:docMk/>
            <pc:sldMk cId="4116938401" sldId="257"/>
            <ac:grpSpMk id="36" creationId="{81D95350-A647-4B34-B963-06804A530031}"/>
          </ac:grpSpMkLst>
        </pc:grpChg>
        <pc:picChg chg="add mod ord">
          <ac:chgData name="Francisco Salazar" userId="446f6c26-92de-4916-aeee-d201477ad517" providerId="ADAL" clId="{FC16B836-127D-4C32-8553-2BDE1541347B}" dt="2018-03-07T14:29:27.315" v="476" actId="26606"/>
          <ac:picMkLst>
            <pc:docMk/>
            <pc:sldMk cId="4116938401" sldId="257"/>
            <ac:picMk id="5" creationId="{6C028546-DD85-4FE6-8450-95DCFF57E669}"/>
          </ac:picMkLst>
        </pc:picChg>
        <pc:picChg chg="add mod ord">
          <ac:chgData name="Francisco Salazar" userId="446f6c26-92de-4916-aeee-d201477ad517" providerId="ADAL" clId="{FC16B836-127D-4C32-8553-2BDE1541347B}" dt="2018-03-07T14:29:27.315" v="476" actId="26606"/>
          <ac:picMkLst>
            <pc:docMk/>
            <pc:sldMk cId="4116938401" sldId="257"/>
            <ac:picMk id="7" creationId="{82E27151-62C5-4B5F-98C3-57A276D67FCA}"/>
          </ac:picMkLst>
        </pc:picChg>
        <pc:picChg chg="add mod ord">
          <ac:chgData name="Francisco Salazar" userId="446f6c26-92de-4916-aeee-d201477ad517" providerId="ADAL" clId="{FC16B836-127D-4C32-8553-2BDE1541347B}" dt="2018-03-07T14:29:27.315" v="476" actId="26606"/>
          <ac:picMkLst>
            <pc:docMk/>
            <pc:sldMk cId="4116938401" sldId="257"/>
            <ac:picMk id="9" creationId="{B7CF2C24-4C60-44BE-B267-1D9297D7B79D}"/>
          </ac:picMkLst>
        </pc:picChg>
        <pc:picChg chg="add mod ord">
          <ac:chgData name="Francisco Salazar" userId="446f6c26-92de-4916-aeee-d201477ad517" providerId="ADAL" clId="{FC16B836-127D-4C32-8553-2BDE1541347B}" dt="2018-03-07T14:29:27.315" v="476" actId="26606"/>
          <ac:picMkLst>
            <pc:docMk/>
            <pc:sldMk cId="4116938401" sldId="257"/>
            <ac:picMk id="11" creationId="{56631057-C523-4041-B77A-8AD82739C82C}"/>
          </ac:picMkLst>
        </pc:picChg>
        <pc:picChg chg="add del">
          <ac:chgData name="Francisco Salazar" userId="446f6c26-92de-4916-aeee-d201477ad517" providerId="ADAL" clId="{FC16B836-127D-4C32-8553-2BDE1541347B}" dt="2018-03-07T14:29:06.678" v="471" actId="26606"/>
          <ac:picMkLst>
            <pc:docMk/>
            <pc:sldMk cId="4116938401" sldId="257"/>
            <ac:picMk id="22" creationId="{655AE0D5-4827-4A0A-8475-412E0ED69533}"/>
          </ac:picMkLst>
        </pc:picChg>
        <pc:picChg chg="add del">
          <ac:chgData name="Francisco Salazar" userId="446f6c26-92de-4916-aeee-d201477ad517" providerId="ADAL" clId="{FC16B836-127D-4C32-8553-2BDE1541347B}" dt="2018-03-07T14:29:11.241" v="473" actId="26606"/>
          <ac:picMkLst>
            <pc:docMk/>
            <pc:sldMk cId="4116938401" sldId="257"/>
            <ac:picMk id="24" creationId="{83E54AF3-C488-49B7-9715-D679311BDACA}"/>
          </ac:picMkLst>
        </pc:picChg>
        <pc:picChg chg="add del">
          <ac:chgData name="Francisco Salazar" userId="446f6c26-92de-4916-aeee-d201477ad517" providerId="ADAL" clId="{FC16B836-127D-4C32-8553-2BDE1541347B}" dt="2018-03-07T14:29:27.268" v="475" actId="26606"/>
          <ac:picMkLst>
            <pc:docMk/>
            <pc:sldMk cId="4116938401" sldId="257"/>
            <ac:picMk id="32" creationId="{7B379D76-5762-4310-9413-7F2BE11EEA81}"/>
          </ac:picMkLst>
        </pc:picChg>
        <pc:picChg chg="add">
          <ac:chgData name="Francisco Salazar" userId="446f6c26-92de-4916-aeee-d201477ad517" providerId="ADAL" clId="{FC16B836-127D-4C32-8553-2BDE1541347B}" dt="2018-03-07T14:29:27.315" v="476" actId="26606"/>
          <ac:picMkLst>
            <pc:docMk/>
            <pc:sldMk cId="4116938401" sldId="257"/>
            <ac:picMk id="38" creationId="{655AE0D5-4827-4A0A-8475-412E0ED69533}"/>
          </ac:picMkLst>
        </pc:picChg>
      </pc:sldChg>
      <pc:sldChg chg="addSp delSp modSp mod setBg">
        <pc:chgData name="Francisco Salazar" userId="446f6c26-92de-4916-aeee-d201477ad517" providerId="ADAL" clId="{FC16B836-127D-4C32-8553-2BDE1541347B}" dt="2018-03-07T14:19:42.503" v="452" actId="27614"/>
        <pc:sldMkLst>
          <pc:docMk/>
          <pc:sldMk cId="3475984478" sldId="258"/>
        </pc:sldMkLst>
        <pc:spChg chg="mo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2" creationId="{81E554BA-1A91-4DB6-8F6D-E1E7082BDE49}"/>
          </ac:spMkLst>
        </pc:spChg>
        <pc:spChg chg="mo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3" creationId="{BBA6E9A8-10F7-4800-A301-53D7587A413F}"/>
          </ac:spMkLst>
        </pc:spChg>
        <pc:spChg chg="add del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16" creationId="{78C9D07A-5A22-4E55-B18A-47CF07E5080D}"/>
          </ac:spMkLst>
        </pc:spChg>
        <pc:spChg chg="add del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18" creationId="{3D71E629-0739-4A59-972B-A9E9A4500E31}"/>
          </ac:spMkLst>
        </pc:spChg>
        <pc:spChg chg="add del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20" creationId="{2F84762E-7FCC-4EAF-B9E7-CE7214491E0D}"/>
          </ac:spMkLst>
        </pc:spChg>
        <pc:spChg chg="add del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24" creationId="{A1038667-0C3F-4764-A24D-DA9D9B474851}"/>
          </ac:spMkLst>
        </pc:spChg>
        <pc:spChg chg="add del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28" creationId="{571EEFCA-9235-4BC2-85C3-A4EC6EE57AC4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39" creationId="{3717E301-9A1C-441F-BCE3-A7978A1C31F2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41" creationId="{4C92FBE1-7876-42B4-BB11-46FF68221E5C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43" creationId="{4EF2B093-EE03-4513-9CC1-3FED134DB86C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49" creationId="{ACA8B7CD-4C32-4DF2-B96E-2B432707C755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51" creationId="{589B80DF-5D27-45E5-B4BC-AF179FC03CE5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53" creationId="{6428145A-0D28-4D99-ADCE-27370688DE66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55" creationId="{0E5F4282-D045-4B94-88BF-ABB9DC2249E9}"/>
          </ac:spMkLst>
        </pc:spChg>
        <pc:spChg chg="add">
          <ac:chgData name="Francisco Salazar" userId="446f6c26-92de-4916-aeee-d201477ad517" providerId="ADAL" clId="{FC16B836-127D-4C32-8553-2BDE1541347B}" dt="2018-03-07T14:19:25.442" v="447" actId="26606"/>
          <ac:spMkLst>
            <pc:docMk/>
            <pc:sldMk cId="3475984478" sldId="258"/>
            <ac:spMk id="57" creationId="{E01DAC29-F89D-4AA8-87C4-DBC8B397BDA1}"/>
          </ac:spMkLst>
        </pc:spChg>
        <pc:picChg chg="add mod or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5" creationId="{D88537E7-B36F-44F4-9F3F-937BB351103E}"/>
          </ac:picMkLst>
        </pc:picChg>
        <pc:picChg chg="add mod or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7" creationId="{26EE2A95-2DDC-42F3-A1B4-B0B1AB390689}"/>
          </ac:picMkLst>
        </pc:picChg>
        <pc:picChg chg="add del mo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10" creationId="{5321D838-2C7E-4177-9DD3-DAC78324A2B2}"/>
          </ac:picMkLst>
        </pc:picChg>
        <pc:picChg chg="add del mo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12" creationId="{0146E45C-1450-4186-B501-74F221F897A8}"/>
          </ac:picMkLst>
        </pc:picChg>
        <pc:picChg chg="add del mo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14" creationId="{EEDDA48B-BC04-4915-ADA3-A1A9522EB0D1}"/>
          </ac:picMkLst>
        </pc:picChg>
        <pc:picChg chg="add del mo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22" creationId="{927A1389-2A5D-4886-AD82-F213767E673F}"/>
          </ac:picMkLst>
        </pc:picChg>
        <pc:picChg chg="add del mod">
          <ac:chgData name="Francisco Salazar" userId="446f6c26-92de-4916-aeee-d201477ad517" providerId="ADAL" clId="{FC16B836-127D-4C32-8553-2BDE1541347B}" dt="2018-03-07T14:19:25.442" v="447" actId="26606"/>
          <ac:picMkLst>
            <pc:docMk/>
            <pc:sldMk cId="3475984478" sldId="258"/>
            <ac:picMk id="26" creationId="{6AC2195B-895A-4535-8ECD-9F5B669C5CA5}"/>
          </ac:picMkLst>
        </pc:picChg>
        <pc:picChg chg="add mod">
          <ac:chgData name="Francisco Salazar" userId="446f6c26-92de-4916-aeee-d201477ad517" providerId="ADAL" clId="{FC16B836-127D-4C32-8553-2BDE1541347B}" dt="2018-03-07T14:19:42.503" v="452" actId="27614"/>
          <ac:picMkLst>
            <pc:docMk/>
            <pc:sldMk cId="3475984478" sldId="258"/>
            <ac:picMk id="33" creationId="{01A3CA1B-1530-4046-A299-90F41FE7FBFA}"/>
          </ac:picMkLst>
        </pc:picChg>
        <pc:picChg chg="add mod">
          <ac:chgData name="Francisco Salazar" userId="446f6c26-92de-4916-aeee-d201477ad517" providerId="ADAL" clId="{FC16B836-127D-4C32-8553-2BDE1541347B}" dt="2018-03-07T14:19:42.216" v="448" actId="27614"/>
          <ac:picMkLst>
            <pc:docMk/>
            <pc:sldMk cId="3475984478" sldId="258"/>
            <ac:picMk id="35" creationId="{785DE991-651A-4067-9345-354591453204}"/>
          </ac:picMkLst>
        </pc:picChg>
        <pc:picChg chg="add mod">
          <ac:chgData name="Francisco Salazar" userId="446f6c26-92de-4916-aeee-d201477ad517" providerId="ADAL" clId="{FC16B836-127D-4C32-8553-2BDE1541347B}" dt="2018-03-07T14:19:42.503" v="450" actId="27614"/>
          <ac:picMkLst>
            <pc:docMk/>
            <pc:sldMk cId="3475984478" sldId="258"/>
            <ac:picMk id="37" creationId="{B1A7D09E-FC38-41AC-AD2B-A9DCCFCBE681}"/>
          </ac:picMkLst>
        </pc:picChg>
        <pc:picChg chg="add mod">
          <ac:chgData name="Francisco Salazar" userId="446f6c26-92de-4916-aeee-d201477ad517" providerId="ADAL" clId="{FC16B836-127D-4C32-8553-2BDE1541347B}" dt="2018-03-07T14:19:42.503" v="451" actId="27614"/>
          <ac:picMkLst>
            <pc:docMk/>
            <pc:sldMk cId="3475984478" sldId="258"/>
            <ac:picMk id="45" creationId="{570CB42E-9381-4467-808D-9C9C9B347B64}"/>
          </ac:picMkLst>
        </pc:picChg>
        <pc:picChg chg="add mod">
          <ac:chgData name="Francisco Salazar" userId="446f6c26-92de-4916-aeee-d201477ad517" providerId="ADAL" clId="{FC16B836-127D-4C32-8553-2BDE1541347B}" dt="2018-03-07T14:19:42.298" v="449" actId="27614"/>
          <ac:picMkLst>
            <pc:docMk/>
            <pc:sldMk cId="3475984478" sldId="258"/>
            <ac:picMk id="47" creationId="{797E5EB0-850D-4E1E-B5E1-15BDE5953C34}"/>
          </ac:picMkLst>
        </pc:picChg>
      </pc:sldChg>
      <pc:sldChg chg="addSp modSp add mod setBg">
        <pc:chgData name="Francisco Salazar" userId="446f6c26-92de-4916-aeee-d201477ad517" providerId="ADAL" clId="{FC16B836-127D-4C32-8553-2BDE1541347B}" dt="2018-03-07T14:18:29.962" v="440" actId="255"/>
        <pc:sldMkLst>
          <pc:docMk/>
          <pc:sldMk cId="2474754813" sldId="259"/>
        </pc:sldMkLst>
        <pc:spChg chg="mod">
          <ac:chgData name="Francisco Salazar" userId="446f6c26-92de-4916-aeee-d201477ad517" providerId="ADAL" clId="{FC16B836-127D-4C32-8553-2BDE1541347B}" dt="2018-03-07T14:18:13.535" v="438" actId="26606"/>
          <ac:spMkLst>
            <pc:docMk/>
            <pc:sldMk cId="2474754813" sldId="259"/>
            <ac:spMk id="2" creationId="{BE3F72BD-8B9A-4B7D-9934-99856CA98729}"/>
          </ac:spMkLst>
        </pc:spChg>
        <pc:spChg chg="mod">
          <ac:chgData name="Francisco Salazar" userId="446f6c26-92de-4916-aeee-d201477ad517" providerId="ADAL" clId="{FC16B836-127D-4C32-8553-2BDE1541347B}" dt="2018-03-07T14:18:29.962" v="440" actId="255"/>
          <ac:spMkLst>
            <pc:docMk/>
            <pc:sldMk cId="2474754813" sldId="259"/>
            <ac:spMk id="3" creationId="{C0AE7B63-CC81-40F1-83BA-E001296244D3}"/>
          </ac:spMkLst>
        </pc:spChg>
        <pc:spChg chg="add">
          <ac:chgData name="Francisco Salazar" userId="446f6c26-92de-4916-aeee-d201477ad517" providerId="ADAL" clId="{FC16B836-127D-4C32-8553-2BDE1541347B}" dt="2018-03-07T14:18:13.535" v="438" actId="26606"/>
          <ac:spMkLst>
            <pc:docMk/>
            <pc:sldMk cId="2474754813" sldId="259"/>
            <ac:spMk id="16" creationId="{F1AACF4D-AF22-463C-97CE-C34F0783C086}"/>
          </ac:spMkLst>
        </pc:spChg>
        <pc:grpChg chg="add">
          <ac:chgData name="Francisco Salazar" userId="446f6c26-92de-4916-aeee-d201477ad517" providerId="ADAL" clId="{FC16B836-127D-4C32-8553-2BDE1541347B}" dt="2018-03-07T14:18:13.535" v="438" actId="26606"/>
          <ac:grpSpMkLst>
            <pc:docMk/>
            <pc:sldMk cId="2474754813" sldId="259"/>
            <ac:grpSpMk id="12" creationId="{7D0669C1-CDCE-41C7-A9AB-65D9119F8388}"/>
          </ac:grpSpMkLst>
        </pc:grpChg>
        <pc:picChg chg="add mod ord">
          <ac:chgData name="Francisco Salazar" userId="446f6c26-92de-4916-aeee-d201477ad517" providerId="ADAL" clId="{FC16B836-127D-4C32-8553-2BDE1541347B}" dt="2018-03-07T14:18:13.535" v="438" actId="26606"/>
          <ac:picMkLst>
            <pc:docMk/>
            <pc:sldMk cId="2474754813" sldId="259"/>
            <ac:picMk id="5" creationId="{5724113B-356E-43C3-9099-798B74B6E897}"/>
          </ac:picMkLst>
        </pc:picChg>
        <pc:picChg chg="add mod ord">
          <ac:chgData name="Francisco Salazar" userId="446f6c26-92de-4916-aeee-d201477ad517" providerId="ADAL" clId="{FC16B836-127D-4C32-8553-2BDE1541347B}" dt="2018-03-07T14:18:13.535" v="438" actId="26606"/>
          <ac:picMkLst>
            <pc:docMk/>
            <pc:sldMk cId="2474754813" sldId="259"/>
            <ac:picMk id="7" creationId="{7D278F6B-C748-48A1-9C16-3B39927F62B3}"/>
          </ac:picMkLst>
        </pc:picChg>
        <pc:picChg chg="add">
          <ac:chgData name="Francisco Salazar" userId="446f6c26-92de-4916-aeee-d201477ad517" providerId="ADAL" clId="{FC16B836-127D-4C32-8553-2BDE1541347B}" dt="2018-03-07T14:18:13.535" v="438" actId="26606"/>
          <ac:picMkLst>
            <pc:docMk/>
            <pc:sldMk cId="2474754813" sldId="259"/>
            <ac:picMk id="18" creationId="{6524329A-37E7-4025-B6E9-A97D40536894}"/>
          </ac:picMkLst>
        </pc:picChg>
      </pc:sldChg>
      <pc:sldChg chg="addSp modSp add mod setBg">
        <pc:chgData name="Francisco Salazar" userId="446f6c26-92de-4916-aeee-d201477ad517" providerId="ADAL" clId="{FC16B836-127D-4C32-8553-2BDE1541347B}" dt="2018-03-07T14:21:23.821" v="460" actId="255"/>
        <pc:sldMkLst>
          <pc:docMk/>
          <pc:sldMk cId="3322017518" sldId="260"/>
        </pc:sldMkLst>
        <pc:spChg chg="mod ord">
          <ac:chgData name="Francisco Salazar" userId="446f6c26-92de-4916-aeee-d201477ad517" providerId="ADAL" clId="{FC16B836-127D-4C32-8553-2BDE1541347B}" dt="2018-03-07T14:21:12.877" v="459" actId="26606"/>
          <ac:spMkLst>
            <pc:docMk/>
            <pc:sldMk cId="3322017518" sldId="260"/>
            <ac:spMk id="2" creationId="{831CEF56-AAF7-4DAF-9FFC-B769D6E7960D}"/>
          </ac:spMkLst>
        </pc:spChg>
        <pc:spChg chg="mod ord">
          <ac:chgData name="Francisco Salazar" userId="446f6c26-92de-4916-aeee-d201477ad517" providerId="ADAL" clId="{FC16B836-127D-4C32-8553-2BDE1541347B}" dt="2018-03-07T14:21:23.821" v="460" actId="255"/>
          <ac:spMkLst>
            <pc:docMk/>
            <pc:sldMk cId="3322017518" sldId="260"/>
            <ac:spMk id="3" creationId="{AAFF6349-A964-417C-AB0A-5DF2D54AA6F9}"/>
          </ac:spMkLst>
        </pc:spChg>
        <pc:spChg chg="add">
          <ac:chgData name="Francisco Salazar" userId="446f6c26-92de-4916-aeee-d201477ad517" providerId="ADAL" clId="{FC16B836-127D-4C32-8553-2BDE1541347B}" dt="2018-03-07T14:21:12.877" v="459" actId="26606"/>
          <ac:spMkLst>
            <pc:docMk/>
            <pc:sldMk cId="3322017518" sldId="260"/>
            <ac:spMk id="16" creationId="{F1AACF4D-AF22-463C-97CE-C34F0783C086}"/>
          </ac:spMkLst>
        </pc:spChg>
        <pc:grpChg chg="add">
          <ac:chgData name="Francisco Salazar" userId="446f6c26-92de-4916-aeee-d201477ad517" providerId="ADAL" clId="{FC16B836-127D-4C32-8553-2BDE1541347B}" dt="2018-03-07T14:21:12.877" v="459" actId="26606"/>
          <ac:grpSpMkLst>
            <pc:docMk/>
            <pc:sldMk cId="3322017518" sldId="260"/>
            <ac:grpSpMk id="12" creationId="{7D0669C1-CDCE-41C7-A9AB-65D9119F8388}"/>
          </ac:grpSpMkLst>
        </pc:grpChg>
        <pc:picChg chg="add mod">
          <ac:chgData name="Francisco Salazar" userId="446f6c26-92de-4916-aeee-d201477ad517" providerId="ADAL" clId="{FC16B836-127D-4C32-8553-2BDE1541347B}" dt="2018-03-07T14:21:12.877" v="459" actId="26606"/>
          <ac:picMkLst>
            <pc:docMk/>
            <pc:sldMk cId="3322017518" sldId="260"/>
            <ac:picMk id="5" creationId="{A20C859F-A457-4897-B5CF-D79FE81A7C84}"/>
          </ac:picMkLst>
        </pc:picChg>
        <pc:picChg chg="add mod">
          <ac:chgData name="Francisco Salazar" userId="446f6c26-92de-4916-aeee-d201477ad517" providerId="ADAL" clId="{FC16B836-127D-4C32-8553-2BDE1541347B}" dt="2018-03-07T14:21:12.877" v="459" actId="26606"/>
          <ac:picMkLst>
            <pc:docMk/>
            <pc:sldMk cId="3322017518" sldId="260"/>
            <ac:picMk id="7" creationId="{69BDEFA9-E1CF-42E2-B7BA-045F66A61E24}"/>
          </ac:picMkLst>
        </pc:picChg>
        <pc:picChg chg="add">
          <ac:chgData name="Francisco Salazar" userId="446f6c26-92de-4916-aeee-d201477ad517" providerId="ADAL" clId="{FC16B836-127D-4C32-8553-2BDE1541347B}" dt="2018-03-07T14:21:12.877" v="459" actId="26606"/>
          <ac:picMkLst>
            <pc:docMk/>
            <pc:sldMk cId="3322017518" sldId="260"/>
            <ac:picMk id="18" creationId="{6524329A-37E7-4025-B6E9-A97D40536894}"/>
          </ac:picMkLst>
        </pc:picChg>
      </pc:sldChg>
      <pc:sldChg chg="add del">
        <pc:chgData name="Francisco Salazar" userId="446f6c26-92de-4916-aeee-d201477ad517" providerId="ADAL" clId="{FC16B836-127D-4C32-8553-2BDE1541347B}" dt="2018-03-07T14:22:14.972" v="462" actId="2696"/>
        <pc:sldMkLst>
          <pc:docMk/>
          <pc:sldMk cId="752847117" sldId="261"/>
        </pc:sldMkLst>
      </pc:sldChg>
      <pc:sldChg chg="addSp delSp modSp add">
        <pc:chgData name="Francisco Salazar" userId="446f6c26-92de-4916-aeee-d201477ad517" providerId="ADAL" clId="{FC16B836-127D-4C32-8553-2BDE1541347B}" dt="2018-03-07T14:33:21.019" v="486" actId="14100"/>
        <pc:sldMkLst>
          <pc:docMk/>
          <pc:sldMk cId="1451398522" sldId="261"/>
        </pc:sldMkLst>
        <pc:spChg chg="del">
          <ac:chgData name="Francisco Salazar" userId="446f6c26-92de-4916-aeee-d201477ad517" providerId="ADAL" clId="{FC16B836-127D-4C32-8553-2BDE1541347B}" dt="2018-03-07T14:33:06.405" v="483" actId="478"/>
          <ac:spMkLst>
            <pc:docMk/>
            <pc:sldMk cId="1451398522" sldId="261"/>
            <ac:spMk id="2" creationId="{80C2DD5D-9E29-4817-A6A7-65B163AF8F9B}"/>
          </ac:spMkLst>
        </pc:spChg>
        <pc:spChg chg="del">
          <ac:chgData name="Francisco Salazar" userId="446f6c26-92de-4916-aeee-d201477ad517" providerId="ADAL" clId="{FC16B836-127D-4C32-8553-2BDE1541347B}" dt="2018-03-07T14:32:33.521" v="479" actId="931"/>
          <ac:spMkLst>
            <pc:docMk/>
            <pc:sldMk cId="1451398522" sldId="261"/>
            <ac:spMk id="3" creationId="{3CAB5C0F-5620-44A1-9861-36871F2303D8}"/>
          </ac:spMkLst>
        </pc:spChg>
        <pc:picChg chg="add mod">
          <ac:chgData name="Francisco Salazar" userId="446f6c26-92de-4916-aeee-d201477ad517" providerId="ADAL" clId="{FC16B836-127D-4C32-8553-2BDE1541347B}" dt="2018-03-07T14:33:21.019" v="486" actId="14100"/>
          <ac:picMkLst>
            <pc:docMk/>
            <pc:sldMk cId="1451398522" sldId="261"/>
            <ac:picMk id="5" creationId="{40E0B9B4-E21A-486E-A920-0657C69E11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12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B5D6-CD78-4500-ADD8-DD00E4313DF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A561-4714-49BB-93E8-B7D4E86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4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C51E-C0E1-45B7-9125-A9150A913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Alpha Super Awesome Cool Dynamite Wolf Squadron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5D586-6F5B-434A-8CAD-99B32055E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the Zoo Team for Short</a:t>
            </a:r>
          </a:p>
        </p:txBody>
      </p:sp>
    </p:spTree>
    <p:extLst>
      <p:ext uri="{BB962C8B-B14F-4D97-AF65-F5344CB8AC3E}">
        <p14:creationId xmlns:p14="http://schemas.microsoft.com/office/powerpoint/2010/main" val="352493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5">
            <a:extLst>
              <a:ext uri="{FF2B5EF4-FFF2-40B4-BE49-F238E27FC236}">
                <a16:creationId xmlns:a16="http://schemas.microsoft.com/office/drawing/2014/main" id="{81D95350-A647-4B34-B963-06804A53003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4A2FC20A-6C09-48E5-B9E4-B6F9AE2CEC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0B69D2-5B7F-462E-B773-6587F9F42CE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7" name="Rectangle 19">
            <a:extLst>
              <a:ext uri="{FF2B5EF4-FFF2-40B4-BE49-F238E27FC236}">
                <a16:creationId xmlns:a16="http://schemas.microsoft.com/office/drawing/2014/main" id="{6203558F-423A-4D27-944A-44B782A7C4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21">
            <a:extLst>
              <a:ext uri="{FF2B5EF4-FFF2-40B4-BE49-F238E27FC236}">
                <a16:creationId xmlns:a16="http://schemas.microsoft.com/office/drawing/2014/main" id="{655AE0D5-4827-4A0A-8475-412E0ED695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31057-C523-4041-B77A-8AD82739C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r="3433" b="-1"/>
          <a:stretch/>
        </p:blipFill>
        <p:spPr>
          <a:xfrm>
            <a:off x="9504553" y="3989618"/>
            <a:ext cx="2047367" cy="221695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Picture 8" descr="A picture containing person, man, wall, wearing&#10;&#10;Description generated with very high confidence">
            <a:extLst>
              <a:ext uri="{FF2B5EF4-FFF2-40B4-BE49-F238E27FC236}">
                <a16:creationId xmlns:a16="http://schemas.microsoft.com/office/drawing/2014/main" id="{B7CF2C24-4C60-44BE-B267-1D9297D7B7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8" r="10009"/>
          <a:stretch/>
        </p:blipFill>
        <p:spPr>
          <a:xfrm>
            <a:off x="7327300" y="2993018"/>
            <a:ext cx="2013197" cy="32219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A drawing of a person&#10;&#10;Description generated with high confidence">
            <a:extLst>
              <a:ext uri="{FF2B5EF4-FFF2-40B4-BE49-F238E27FC236}">
                <a16:creationId xmlns:a16="http://schemas.microsoft.com/office/drawing/2014/main" id="{82E27151-62C5-4B5F-98C3-57A276D67F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17699" b="4"/>
          <a:stretch/>
        </p:blipFill>
        <p:spPr>
          <a:xfrm>
            <a:off x="9507743" y="609600"/>
            <a:ext cx="2044177" cy="321915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C028546-DD85-4FE6-8450-95DCFF57E6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7" r="17145" b="-5"/>
          <a:stretch/>
        </p:blipFill>
        <p:spPr>
          <a:xfrm>
            <a:off x="7324113" y="619993"/>
            <a:ext cx="2016384" cy="221215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81DBD-6CEF-454F-94D7-B136BCB5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en-US"/>
              <a:t>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245F-FBB9-4E7B-B9F2-CBBA9AEF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>
            <a:normAutofit/>
          </a:bodyPr>
          <a:lstStyle/>
          <a:p>
            <a:r>
              <a:rPr lang="en-US" sz="2800" dirty="0"/>
              <a:t>Francisco Salazar- Team Leader</a:t>
            </a:r>
          </a:p>
          <a:p>
            <a:r>
              <a:rPr lang="en-US" sz="2800" dirty="0" err="1"/>
              <a:t>Yamile</a:t>
            </a:r>
            <a:r>
              <a:rPr lang="en-US" sz="2800" dirty="0"/>
              <a:t> Perez- Scale Artist</a:t>
            </a:r>
          </a:p>
          <a:p>
            <a:r>
              <a:rPr lang="en-US" sz="2800" dirty="0"/>
              <a:t>Edwin Sanchez- Revisions Supervisor</a:t>
            </a:r>
          </a:p>
          <a:p>
            <a:r>
              <a:rPr lang="en-US" sz="2800" dirty="0"/>
              <a:t>Crystal Torres- Research Analyst</a:t>
            </a:r>
          </a:p>
        </p:txBody>
      </p:sp>
    </p:spTree>
    <p:extLst>
      <p:ext uri="{BB962C8B-B14F-4D97-AF65-F5344CB8AC3E}">
        <p14:creationId xmlns:p14="http://schemas.microsoft.com/office/powerpoint/2010/main" val="411693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ABA4DBE4-1206-49FA-BFA9-E64DE7D027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9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97E67BC-DF70-4A32-9A94-406C2B75B9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0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FC076D-B646-49D8-B844-05D50F8171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1" name="Rectangle 67">
            <a:extLst>
              <a:ext uri="{FF2B5EF4-FFF2-40B4-BE49-F238E27FC236}">
                <a16:creationId xmlns:a16="http://schemas.microsoft.com/office/drawing/2014/main" id="{E231163E-FAB9-41B6-A305-64857CFC1B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69">
            <a:extLst>
              <a:ext uri="{FF2B5EF4-FFF2-40B4-BE49-F238E27FC236}">
                <a16:creationId xmlns:a16="http://schemas.microsoft.com/office/drawing/2014/main" id="{D6572995-9997-4BF8-A992-BC8ECB762C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71">
            <a:extLst>
              <a:ext uri="{FF2B5EF4-FFF2-40B4-BE49-F238E27FC236}">
                <a16:creationId xmlns:a16="http://schemas.microsoft.com/office/drawing/2014/main" id="{E920DA64-982C-429A-A493-0869348DA7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73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A26534F-2726-4557-843C-0E11DF3935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05" name="Rectangle 75">
            <a:extLst>
              <a:ext uri="{FF2B5EF4-FFF2-40B4-BE49-F238E27FC236}">
                <a16:creationId xmlns:a16="http://schemas.microsoft.com/office/drawing/2014/main" id="{90F9FBE7-F3B9-43F8-9EBE-34DCDB2EEE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77">
            <a:extLst>
              <a:ext uri="{FF2B5EF4-FFF2-40B4-BE49-F238E27FC236}">
                <a16:creationId xmlns:a16="http://schemas.microsoft.com/office/drawing/2014/main" id="{31080D84-69AD-4416-9730-B4226960EB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79">
            <a:extLst>
              <a:ext uri="{FF2B5EF4-FFF2-40B4-BE49-F238E27FC236}">
                <a16:creationId xmlns:a16="http://schemas.microsoft.com/office/drawing/2014/main" id="{D2333671-B41F-40EC-936B-FFE1D1332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81">
            <a:extLst>
              <a:ext uri="{FF2B5EF4-FFF2-40B4-BE49-F238E27FC236}">
                <a16:creationId xmlns:a16="http://schemas.microsoft.com/office/drawing/2014/main" id="{9686AD6A-A667-4618-8AA8-DC98189A58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83">
            <a:extLst>
              <a:ext uri="{FF2B5EF4-FFF2-40B4-BE49-F238E27FC236}">
                <a16:creationId xmlns:a16="http://schemas.microsoft.com/office/drawing/2014/main" id="{99D96E24-241F-4087-ABC5-A1F69D317C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ndoor, clothing, sitting&#10;&#10;Description generated with high confidence">
            <a:extLst>
              <a:ext uri="{FF2B5EF4-FFF2-40B4-BE49-F238E27FC236}">
                <a16:creationId xmlns:a16="http://schemas.microsoft.com/office/drawing/2014/main" id="{CCA56C51-DD29-4AD3-9A1E-3CEA6CA7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" y="763608"/>
            <a:ext cx="3421967" cy="33620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The dome of a building&#10;&#10;Description generated with high confidence">
            <a:extLst>
              <a:ext uri="{FF2B5EF4-FFF2-40B4-BE49-F238E27FC236}">
                <a16:creationId xmlns:a16="http://schemas.microsoft.com/office/drawing/2014/main" id="{26EE2A95-2DDC-42F3-A1B4-B0B1AB390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32" y="1169111"/>
            <a:ext cx="3435792" cy="25510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537E7-B36F-44F4-9F3F-937BB3511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77" y="898191"/>
            <a:ext cx="3435164" cy="3092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554BA-1A91-4DB6-8F6D-E1E7082B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9A8-10F7-4800-A301-53D7587A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/>
              <a:t>The Dome is mostly built along with its base.  </a:t>
            </a:r>
          </a:p>
        </p:txBody>
      </p:sp>
    </p:spTree>
    <p:extLst>
      <p:ext uri="{BB962C8B-B14F-4D97-AF65-F5344CB8AC3E}">
        <p14:creationId xmlns:p14="http://schemas.microsoft.com/office/powerpoint/2010/main" val="347598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D0669C1-CDCE-41C7-A9AB-65D9119F838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 descr="A close up of a building&#10;&#10;Description generated with very high confidence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8A8607-2546-48DA-A264-D17DE2E87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-3" b="-3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D04FD-E5BD-4998-AF46-2C069E5585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6" r="3" b="6306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1AACF4D-AF22-463C-97CE-C34F0783C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1" name="Picture 9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24329A-37E7-4025-B6E9-A97D405368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BDB09-EF2D-4872-96F5-E7277F52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/>
              <a:t>Thought Process &amp; 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BC89-F053-4F3D-9466-B52330CD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have a good team dynamic throwing ideas around and listening to each other.</a:t>
            </a:r>
          </a:p>
          <a:p>
            <a:r>
              <a:rPr lang="en-US" sz="2000"/>
              <a:t>We elaborate on each others thoughts and separate the work evenly among each other.</a:t>
            </a:r>
          </a:p>
          <a:p>
            <a:r>
              <a:rPr lang="en-US" sz="2000"/>
              <a:t>The only obstacle we have faced is the slow computer problems and the slow rendering process</a:t>
            </a:r>
          </a:p>
        </p:txBody>
      </p:sp>
    </p:spTree>
    <p:extLst>
      <p:ext uri="{BB962C8B-B14F-4D97-AF65-F5344CB8AC3E}">
        <p14:creationId xmlns:p14="http://schemas.microsoft.com/office/powerpoint/2010/main" val="19475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0669C1-CDCE-41C7-A9AB-65D9119F838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 descr="A picture containing ground&#10;&#10;Description generated with very high confidence">
            <a:extLst>
              <a:ext uri="{FF2B5EF4-FFF2-40B4-BE49-F238E27FC236}">
                <a16:creationId xmlns:a16="http://schemas.microsoft.com/office/drawing/2014/main" id="{7D278F6B-C748-48A1-9C16-3B39927F6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" r="-1" b="13408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A picture containing building, outdoor, fence, grass&#10;&#10;Description generated with high confidence">
            <a:extLst>
              <a:ext uri="{FF2B5EF4-FFF2-40B4-BE49-F238E27FC236}">
                <a16:creationId xmlns:a16="http://schemas.microsoft.com/office/drawing/2014/main" id="{5724113B-356E-43C3-9099-798B74B6E8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6" b="3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AACF4D-AF22-463C-97CE-C34F0783C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24329A-37E7-4025-B6E9-A97D405368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F72BD-8B9A-4B7D-9934-99856CA9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7B63-CC81-40F1-83BA-E0012962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800" dirty="0"/>
              <a:t>Design and finalize a sketch for the interior of the Desert</a:t>
            </a:r>
          </a:p>
          <a:p>
            <a:r>
              <a:rPr lang="en-US" sz="2800" dirty="0"/>
              <a:t>Begin coding the inside and finish that up</a:t>
            </a:r>
          </a:p>
        </p:txBody>
      </p:sp>
    </p:spTree>
    <p:extLst>
      <p:ext uri="{BB962C8B-B14F-4D97-AF65-F5344CB8AC3E}">
        <p14:creationId xmlns:p14="http://schemas.microsoft.com/office/powerpoint/2010/main" val="247475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0669C1-CDCE-41C7-A9AB-65D9119F838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A close up of a cave&#10;&#10;Description generated with high confidence">
            <a:extLst>
              <a:ext uri="{FF2B5EF4-FFF2-40B4-BE49-F238E27FC236}">
                <a16:creationId xmlns:a16="http://schemas.microsoft.com/office/drawing/2014/main" id="{A20C859F-A457-4897-B5CF-D79FE81A7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7" r="1" b="1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A picture containing nature&#10;&#10;Description generated with very high confidence">
            <a:extLst>
              <a:ext uri="{FF2B5EF4-FFF2-40B4-BE49-F238E27FC236}">
                <a16:creationId xmlns:a16="http://schemas.microsoft.com/office/drawing/2014/main" id="{69BDEFA9-E1CF-42E2-B7BA-045F66A6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b="1759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AACF4D-AF22-463C-97CE-C34F0783C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24329A-37E7-4025-B6E9-A97D405368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CEF56-AAF7-4DAF-9FFC-B769D6E7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6349-A964-417C-AB0A-5DF2D54A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800" dirty="0"/>
              <a:t>If time allows, design and finalize a sketch for the Kingdom of the Night</a:t>
            </a:r>
          </a:p>
          <a:p>
            <a:r>
              <a:rPr lang="en-US" sz="2800" dirty="0"/>
              <a:t>Code as much as we can of that too.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01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0E0B9B4-E21A-486E-A920-0657C69E1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6"/>
            <a:ext cx="12192000" cy="6826254"/>
          </a:xfrm>
        </p:spPr>
      </p:pic>
    </p:spTree>
    <p:extLst>
      <p:ext uri="{BB962C8B-B14F-4D97-AF65-F5344CB8AC3E}">
        <p14:creationId xmlns:p14="http://schemas.microsoft.com/office/powerpoint/2010/main" val="14513985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8CD93BA234243AFCDF3F6EE24F9F9" ma:contentTypeVersion="2" ma:contentTypeDescription="Create a new document." ma:contentTypeScope="" ma:versionID="c7a03430200e5293314e0f1fcc0bda6c">
  <xsd:schema xmlns:xsd="http://www.w3.org/2001/XMLSchema" xmlns:xs="http://www.w3.org/2001/XMLSchema" xmlns:p="http://schemas.microsoft.com/office/2006/metadata/properties" xmlns:ns2="080bffa9-731f-429c-8e11-0a1a3c4b958a" targetNamespace="http://schemas.microsoft.com/office/2006/metadata/properties" ma:root="true" ma:fieldsID="e31e9681d613dd6f1a66885b5c29355c" ns2:_="">
    <xsd:import namespace="080bffa9-731f-429c-8e11-0a1a3c4b9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bffa9-731f-429c-8e11-0a1a3c4b9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D7B5F2-FEF6-4DD4-8AA7-FB6F8F8321A4}"/>
</file>

<file path=customXml/itemProps2.xml><?xml version="1.0" encoding="utf-8"?>
<ds:datastoreItem xmlns:ds="http://schemas.openxmlformats.org/officeDocument/2006/customXml" ds:itemID="{1159EE92-D9F4-49A5-BCEC-F75B848EA1BC}"/>
</file>

<file path=customXml/itemProps3.xml><?xml version="1.0" encoding="utf-8"?>
<ds:datastoreItem xmlns:ds="http://schemas.openxmlformats.org/officeDocument/2006/customXml" ds:itemID="{F5B6D08D-E5B0-4865-8933-24C8FE326B4C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Team Alpha Super Awesome Cool Dynamite Wolf Squadron</vt:lpstr>
      <vt:lpstr>Members </vt:lpstr>
      <vt:lpstr>Current Progress</vt:lpstr>
      <vt:lpstr>Thought Process &amp; Obstacles </vt:lpstr>
      <vt:lpstr>Next Steps</vt:lpstr>
      <vt:lpstr>Future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 Super Awesome Cool Dynamite Wolf Squadron</dc:title>
  <dc:creator>Francisco Salazar</dc:creator>
  <cp:lastModifiedBy>Francisco Salazar</cp:lastModifiedBy>
  <cp:revision>1</cp:revision>
  <dcterms:created xsi:type="dcterms:W3CDTF">2018-03-05T16:17:55Z</dcterms:created>
  <dcterms:modified xsi:type="dcterms:W3CDTF">2018-03-07T15:37:27Z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0x010100CF28CD93BA234243AFCDF3F6EE24F9F9</vt:lpwstr>
  </property>
</Properties>
</file>