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CDC52-C7F7-4FCA-87B3-AC23DBCE85FF}" v="7" dt="2018-03-07T15:43:23.879"/>
    <p1510:client id="{4FA6B5B3-EFB8-468E-93B1-68066FF6B9D6}" v="19" dt="2018-03-07T15:47:51.906"/>
    <p1510:client id="{A6EA59A3-DAC4-4E23-8DE5-5773D922A7FB}" v="94" dt="2018-03-07T15:46:47.049"/>
    <p1510:client id="{7B98E646-DD91-497F-B786-E68E325EB6CC}" v="26" dt="2018-03-07T16:02:37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B033-5B77-4482-85A6-58EDFD9B7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D9D58-C95C-4851-8EC1-C07FA3303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4C4F-72CB-48C8-BC22-C164E916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D2E7-19FE-4CA2-9EA4-B6C895DF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DAEA-E3D6-45BA-A8E3-A31AA539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4B7D-0BF6-42D1-AC74-09EA2A35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542A4-21D3-4E42-8B18-E3D5B6F02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37CD-091E-4825-95CC-F124C693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376A-7A5F-4A52-AACA-ED006BAD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0E5E-AD42-49BB-9EFC-9548D96D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CE33C-0FBE-469A-A55F-6BE923795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24C9C-C684-45EA-9B15-EBD571613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D6D8-4CAE-40B0-B375-498A1677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8C2B-00E2-4F13-9A64-B1201275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7310-91EE-470E-AAAD-C749C9B5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6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DC8C-CDFD-4B40-A3C4-24200512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E521-0C77-49BA-A8C4-A3BC6141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FA03-42FB-455A-AB30-292F3995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2E56-F4FD-423A-8186-9697011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36D81-E3D5-4C13-805E-8CADBCCA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6EA-3213-46FC-BBC5-D86242C9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0411-9009-4DC2-93CB-A08D2BCF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FDAC-78DB-47F5-A971-D58A1EC4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2E36-EFA1-46B0-8EAD-FB6EBE02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FD462-1CC2-4378-8770-A35873FD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D6CA-BDF9-41CB-8742-0ECE4E62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C6AC-0B57-43F1-A13D-C777A261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C4E5-F7F6-4884-8C73-2AAB8473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88041-BA6A-46DE-8462-7C21BC57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BA39-C15F-4B1C-AB98-CAA40EDD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1912-69F2-4DE6-B9EE-EDFF2F8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EB64-01D9-42DE-90AA-70AEAD42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AB44-C0FA-491F-AAEF-9B260D4E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5DCB-DB50-469D-B459-94211364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C2E3B-5827-49DF-A956-843365155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ABEBF-9FD7-42AC-9CEF-310EE5F4E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096FD-E852-4A62-9213-81D66630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4BEBD-7853-4AC3-9C83-80595D79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705F-523B-4391-B57E-D3D5B58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2C14-8FA7-4005-AF25-5765B8AD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F1767-F02D-4AD8-A74D-42B8AE77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629C5-4914-49CD-AAB7-1DDF8DD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2D913-A5AE-47FF-91A3-F04C35EE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DD668-CF04-4F7C-937B-C34DE1F2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FF622-1ADF-469E-B8C4-E29FF34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6EC4D-99AB-4A72-89F1-4F9F3C6F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60E2-E501-47BE-883E-536032C8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6031-9C51-4C4F-A2D8-3E5A5292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B43F-38AC-4E81-9A20-C8B1A8A4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AACDC-4E94-4490-B3B5-99EEB1D8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B2EA6-9A37-40CE-AF77-500CCC9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D028-F242-4D55-B90C-9A0A7A8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BAF1-F6A9-4CD5-A503-73AF93E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96FA1-807D-493B-AD14-36D1171BE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9986-6537-4FCF-8230-35BD4A36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CCF5-6AD0-4D38-A318-B1A6F27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94F8-0AD2-4E5B-A864-9811DE3C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E9867-BDFC-49B6-B49C-DBD02366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23CFF-4B54-4FB6-9EC1-6DA0EDB7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D451-EABE-4F7F-B908-D1BB80B3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23A2-BCAD-4DBF-80F0-98965284F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5072-FAF5-4FBB-B5C9-79627376C60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0043-B93C-46EA-8FD8-3D8F7B0B5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4395-F7D2-4459-8FCD-D14A7319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3C0B-365E-42A1-85DF-AC8C74A2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8F72-1CE1-40D4-B9FB-A1380174F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village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CF590-1E25-4C8E-BF82-0225F4A51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Stephen Pura</a:t>
            </a:r>
            <a:endParaRPr lang="en-US" err="1"/>
          </a:p>
          <a:p>
            <a:r>
              <a:rPr lang="en-US">
                <a:cs typeface="Calibri"/>
              </a:rPr>
              <a:t>Noah Watkins</a:t>
            </a:r>
          </a:p>
          <a:p>
            <a:r>
              <a:rPr lang="en-US">
                <a:cs typeface="Calibri"/>
              </a:rPr>
              <a:t>Gerardo Vargas</a:t>
            </a:r>
          </a:p>
        </p:txBody>
      </p:sp>
    </p:spTree>
    <p:extLst>
      <p:ext uri="{BB962C8B-B14F-4D97-AF65-F5344CB8AC3E}">
        <p14:creationId xmlns:p14="http://schemas.microsoft.com/office/powerpoint/2010/main" val="159403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66158-133F-44EE-A26E-76F84413E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36505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A264C6-DC00-4A84-AF5B-0F5D20D63CAA}"/>
              </a:ext>
            </a:extLst>
          </p:cNvPr>
          <p:cNvSpPr/>
          <p:nvPr/>
        </p:nvSpPr>
        <p:spPr>
          <a:xfrm>
            <a:off x="9336505" y="0"/>
            <a:ext cx="2855495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SHRINE</a:t>
            </a:r>
          </a:p>
        </p:txBody>
      </p:sp>
    </p:spTree>
    <p:extLst>
      <p:ext uri="{BB962C8B-B14F-4D97-AF65-F5344CB8AC3E}">
        <p14:creationId xmlns:p14="http://schemas.microsoft.com/office/powerpoint/2010/main" val="13970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31F1-6616-4645-A742-760AD2A5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Pagoda                               </a:t>
            </a:r>
            <a:endParaRPr lang="en-US"/>
          </a:p>
        </p:txBody>
      </p:sp>
      <p:pic>
        <p:nvPicPr>
          <p:cNvPr id="6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116C79A-619A-4658-A5EC-32D75D4B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7350" y="-228600"/>
            <a:ext cx="6437374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3351-0FD8-4CB0-907E-B92D5A7A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Hut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D655-1103-4FE4-9780-8CF58AFE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picture containing LEGO, toy&#10;&#10;Description generated with very high confidence">
            <a:extLst>
              <a:ext uri="{FF2B5EF4-FFF2-40B4-BE49-F238E27FC236}">
                <a16:creationId xmlns:a16="http://schemas.microsoft.com/office/drawing/2014/main" id="{3E582EFF-9397-44BF-9E88-A9C261E8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87842"/>
            <a:ext cx="4776627" cy="44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1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village </vt:lpstr>
      <vt:lpstr>PowerPoint Presentation</vt:lpstr>
      <vt:lpstr>            Pagoda                               </vt:lpstr>
      <vt:lpstr>Hut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village </dc:title>
  <cp:revision>4</cp:revision>
  <dcterms:modified xsi:type="dcterms:W3CDTF">2018-03-07T16:23:08Z</dcterms:modified>
</cp:coreProperties>
</file>