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322" r:id="rId3"/>
    <p:sldId id="267" r:id="rId4"/>
    <p:sldId id="325" r:id="rId5"/>
    <p:sldId id="329" r:id="rId6"/>
    <p:sldId id="326" r:id="rId7"/>
    <p:sldId id="328" r:id="rId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44" autoAdjust="0"/>
  </p:normalViewPr>
  <p:slideViewPr>
    <p:cSldViewPr snapToGrid="0">
      <p:cViewPr varScale="1"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0"/>
            <a:ext cx="10820400" cy="36926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dirty="0" smtClean="0"/>
              <a:t>Essentially 13 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</a:t>
            </a:r>
            <a:r>
              <a:rPr lang="en-US" sz="3400" dirty="0" smtClean="0"/>
              <a:t>build</a:t>
            </a:r>
          </a:p>
          <a:p>
            <a:pPr>
              <a:buFontTx/>
              <a:buChar char="-"/>
            </a:pPr>
            <a:r>
              <a:rPr lang="en-US" sz="3400" dirty="0" smtClean="0"/>
              <a:t>One on One with Mr. Cuddy about individual plan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endParaRPr lang="en-US" sz="3400" b="1" dirty="0" smtClean="0"/>
          </a:p>
          <a:p>
            <a:r>
              <a:rPr lang="en-US" sz="3400" b="1" dirty="0" smtClean="0"/>
              <a:t>Week 6: </a:t>
            </a:r>
            <a:r>
              <a:rPr lang="en-US" sz="3400" dirty="0" smtClean="0"/>
              <a:t>Revise vision if needed, continue to code</a:t>
            </a:r>
            <a:endParaRPr lang="en-US" sz="3400" u="sng" dirty="0" smtClean="0"/>
          </a:p>
          <a:p>
            <a:r>
              <a:rPr lang="en-US" sz="3400" b="1" dirty="0" smtClean="0"/>
              <a:t>Week 7: </a:t>
            </a:r>
            <a:r>
              <a:rPr lang="en-US" sz="3400" dirty="0"/>
              <a:t>Code, code, </a:t>
            </a:r>
            <a:r>
              <a:rPr lang="en-US" sz="3400" dirty="0" smtClean="0"/>
              <a:t>code</a:t>
            </a:r>
          </a:p>
          <a:p>
            <a:r>
              <a:rPr lang="en-US" sz="3400" b="1" dirty="0" smtClean="0"/>
              <a:t>Week 8: </a:t>
            </a:r>
            <a:r>
              <a:rPr lang="en-US" sz="3400" dirty="0" smtClean="0"/>
              <a:t>Plan to have main concepts complete</a:t>
            </a:r>
            <a:endParaRPr lang="en-US" sz="3400" dirty="0"/>
          </a:p>
          <a:p>
            <a:r>
              <a:rPr lang="en-US" sz="3400" b="1" dirty="0" smtClean="0"/>
              <a:t>Week 9: </a:t>
            </a:r>
            <a:r>
              <a:rPr lang="en-US" sz="3400" dirty="0" smtClean="0"/>
              <a:t>Touch up the details of your code</a:t>
            </a:r>
          </a:p>
          <a:p>
            <a:r>
              <a:rPr lang="en-US" sz="3400" b="1" dirty="0" smtClean="0"/>
              <a:t>Week 10: </a:t>
            </a:r>
            <a:r>
              <a:rPr lang="en-US" sz="3400" dirty="0" smtClean="0"/>
              <a:t>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Formative Grade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36370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2 minute Individual Checkpoint</a:t>
            </a:r>
          </a:p>
          <a:p>
            <a:pPr lvl="1"/>
            <a:r>
              <a:rPr lang="en-US" sz="3400" dirty="0" smtClean="0"/>
              <a:t>Be prepared to explain what YOU did last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09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221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Franklin Gothic Book</vt:lpstr>
      <vt:lpstr>Crop</vt:lpstr>
      <vt:lpstr>Math analysis</vt:lpstr>
      <vt:lpstr>Major Project Groups</vt:lpstr>
      <vt:lpstr>Objective/To Do for Today  5 weeks to finish projects</vt:lpstr>
      <vt:lpstr>Deadlines (submit to folder on teams)</vt:lpstr>
      <vt:lpstr>Formative Grade Today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163</cp:revision>
  <cp:lastPrinted>2017-11-14T19:34:19Z</cp:lastPrinted>
  <dcterms:created xsi:type="dcterms:W3CDTF">2017-08-21T18:28:24Z</dcterms:created>
  <dcterms:modified xsi:type="dcterms:W3CDTF">2018-03-22T15:42:52Z</dcterms:modified>
</cp:coreProperties>
</file>