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0"/>
  </p:handoutMasterIdLst>
  <p:sldIdLst>
    <p:sldId id="256" r:id="rId2"/>
    <p:sldId id="322" r:id="rId3"/>
    <p:sldId id="267" r:id="rId4"/>
    <p:sldId id="325" r:id="rId5"/>
    <p:sldId id="329" r:id="rId6"/>
    <p:sldId id="330" r:id="rId7"/>
    <p:sldId id="326" r:id="rId8"/>
    <p:sldId id="328" r:id="rId9"/>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44" autoAdjust="0"/>
  </p:normalViewPr>
  <p:slideViewPr>
    <p:cSldViewPr snapToGrid="0">
      <p:cViewPr varScale="1">
        <p:scale>
          <a:sx n="88" d="100"/>
          <a:sy n="88" d="100"/>
        </p:scale>
        <p:origin x="80" y="2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4/2/2018</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smtClean="0"/>
              <a:t>Day </a:t>
            </a:r>
            <a:r>
              <a:rPr lang="en-US" smtClean="0"/>
              <a:t>65</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3537"/>
            <a:ext cx="9601200" cy="1485900"/>
          </a:xfrm>
        </p:spPr>
        <p:txBody>
          <a:bodyPr/>
          <a:lstStyle/>
          <a:p>
            <a:r>
              <a:rPr lang="en-US" dirty="0" smtClean="0"/>
              <a:t>Major Project Groups</a:t>
            </a:r>
            <a:endParaRPr lang="en-US" dirty="0"/>
          </a:p>
        </p:txBody>
      </p:sp>
      <p:sp>
        <p:nvSpPr>
          <p:cNvPr id="3" name="Content Placeholder 2"/>
          <p:cNvSpPr>
            <a:spLocks noGrp="1"/>
          </p:cNvSpPr>
          <p:nvPr>
            <p:ph idx="1"/>
          </p:nvPr>
        </p:nvSpPr>
        <p:spPr>
          <a:xfrm>
            <a:off x="1075899" y="902816"/>
            <a:ext cx="5561463" cy="5788270"/>
          </a:xfrm>
        </p:spPr>
        <p:txBody>
          <a:bodyPr>
            <a:normAutofit fontScale="92500" lnSpcReduction="20000"/>
          </a:bodyPr>
          <a:lstStyle/>
          <a:p>
            <a:pPr marL="0" indent="0">
              <a:buNone/>
            </a:pPr>
            <a:r>
              <a:rPr lang="en-US" sz="3400" dirty="0" smtClean="0"/>
              <a:t/>
            </a:r>
            <a:br>
              <a:rPr lang="en-US" sz="3400" dirty="0" smtClean="0"/>
            </a:br>
            <a:r>
              <a:rPr lang="en-US" sz="3400" dirty="0" smtClean="0"/>
              <a:t>Bryan High School:</a:t>
            </a:r>
          </a:p>
          <a:p>
            <a:pPr marL="530352" lvl="1" indent="0">
              <a:buNone/>
            </a:pPr>
            <a:r>
              <a:rPr lang="en-US" sz="3400" dirty="0" smtClean="0"/>
              <a:t>Emily, Nicole, </a:t>
            </a:r>
            <a:r>
              <a:rPr lang="en-US" sz="3400" dirty="0" err="1" smtClean="0"/>
              <a:t>Patrik</a:t>
            </a:r>
            <a:r>
              <a:rPr lang="en-US" sz="3400" dirty="0" smtClean="0"/>
              <a:t>, Adriana, Fernando</a:t>
            </a:r>
          </a:p>
          <a:p>
            <a:pPr marL="0" indent="0">
              <a:buNone/>
            </a:pPr>
            <a:r>
              <a:rPr lang="en-US" sz="3400" dirty="0" smtClean="0"/>
              <a:t/>
            </a:r>
            <a:br>
              <a:rPr lang="en-US" sz="3400" dirty="0" smtClean="0"/>
            </a:br>
            <a:r>
              <a:rPr lang="en-US" sz="3400" dirty="0" smtClean="0"/>
              <a:t>Town:</a:t>
            </a:r>
          </a:p>
          <a:p>
            <a:pPr marL="530352" lvl="1" indent="0">
              <a:buNone/>
            </a:pPr>
            <a:r>
              <a:rPr lang="en-US" sz="3400" dirty="0" err="1" smtClean="0"/>
              <a:t>Jakob</a:t>
            </a:r>
            <a:r>
              <a:rPr lang="en-US" sz="3400" dirty="0" smtClean="0"/>
              <a:t>, Alyssa, Pieter</a:t>
            </a:r>
          </a:p>
          <a:p>
            <a:pPr marL="530352" lvl="1" indent="0">
              <a:buNone/>
            </a:pPr>
            <a:endParaRPr lang="en-US" sz="3400" dirty="0" smtClean="0"/>
          </a:p>
          <a:p>
            <a:pPr marL="0" indent="0">
              <a:buNone/>
            </a:pPr>
            <a:r>
              <a:rPr lang="en-US" sz="3400" dirty="0" smtClean="0"/>
              <a:t>Pagoda Village: </a:t>
            </a:r>
          </a:p>
          <a:p>
            <a:pPr lvl="1"/>
            <a:r>
              <a:rPr lang="en-US" sz="3400" dirty="0" smtClean="0"/>
              <a:t>Stephen, Gerardo, Noah</a:t>
            </a:r>
            <a:endParaRPr lang="en-US" sz="3400" dirty="0"/>
          </a:p>
          <a:p>
            <a:pPr marL="530352" lvl="1" indent="0">
              <a:buNone/>
            </a:pPr>
            <a:endParaRPr lang="en-US" sz="3400" dirty="0" smtClean="0"/>
          </a:p>
          <a:p>
            <a:pPr marL="0" indent="0">
              <a:buNone/>
            </a:pPr>
            <a:r>
              <a:rPr lang="en-US" sz="3400" dirty="0" smtClean="0"/>
              <a:t>Fort </a:t>
            </a:r>
            <a:r>
              <a:rPr lang="en-US" sz="3400" dirty="0" err="1" smtClean="0"/>
              <a:t>Nite</a:t>
            </a:r>
            <a:r>
              <a:rPr lang="en-US" sz="3400" dirty="0" smtClean="0"/>
              <a:t>: </a:t>
            </a:r>
            <a:endParaRPr lang="en-US" sz="3400" dirty="0"/>
          </a:p>
          <a:p>
            <a:pPr lvl="1"/>
            <a:r>
              <a:rPr lang="en-US" sz="3400" dirty="0" smtClean="0"/>
              <a:t>Dylan, Sam, Faith</a:t>
            </a:r>
            <a:endParaRPr lang="en-US" sz="3400" dirty="0"/>
          </a:p>
          <a:p>
            <a:pPr marL="530352" lvl="1" indent="0">
              <a:buNone/>
            </a:pPr>
            <a:endParaRPr lang="en-US" sz="3400" dirty="0"/>
          </a:p>
          <a:p>
            <a:pPr marL="530352" lvl="1" indent="0">
              <a:buNone/>
            </a:pPr>
            <a:endParaRPr lang="en-US" dirty="0" smtClean="0"/>
          </a:p>
        </p:txBody>
      </p:sp>
      <p:sp>
        <p:nvSpPr>
          <p:cNvPr id="4" name="Rectangle 3"/>
          <p:cNvSpPr/>
          <p:nvPr/>
        </p:nvSpPr>
        <p:spPr>
          <a:xfrm>
            <a:off x="6323463" y="896487"/>
            <a:ext cx="5868537" cy="5847755"/>
          </a:xfrm>
          <a:prstGeom prst="rect">
            <a:avLst/>
          </a:prstGeom>
        </p:spPr>
        <p:txBody>
          <a:bodyPr wrap="square">
            <a:spAutoFit/>
          </a:bodyPr>
          <a:lstStyle/>
          <a:p>
            <a:r>
              <a:rPr lang="en-US" sz="3400" dirty="0" smtClean="0"/>
              <a:t>Zoo:</a:t>
            </a:r>
            <a:endParaRPr lang="en-US" sz="3400" dirty="0"/>
          </a:p>
          <a:p>
            <a:pPr lvl="1"/>
            <a:r>
              <a:rPr lang="en-US" sz="3400" dirty="0"/>
              <a:t>Edwin, Crystal, </a:t>
            </a:r>
            <a:r>
              <a:rPr lang="en-US" sz="3400" dirty="0" err="1"/>
              <a:t>Yamile</a:t>
            </a:r>
            <a:r>
              <a:rPr lang="en-US" sz="3400" dirty="0"/>
              <a:t>, Francisco</a:t>
            </a:r>
          </a:p>
          <a:p>
            <a:endParaRPr lang="en-US" sz="3400" dirty="0" smtClean="0"/>
          </a:p>
          <a:p>
            <a:r>
              <a:rPr lang="en-US" sz="3400" dirty="0" smtClean="0"/>
              <a:t>Castle </a:t>
            </a:r>
            <a:r>
              <a:rPr lang="en-US" sz="3400" dirty="0"/>
              <a:t>from Fire Emblem </a:t>
            </a:r>
            <a:r>
              <a:rPr lang="en-US" sz="3400" dirty="0" err="1"/>
              <a:t>Heros</a:t>
            </a:r>
            <a:endParaRPr lang="en-US" sz="3400" dirty="0"/>
          </a:p>
          <a:p>
            <a:pPr lvl="1"/>
            <a:r>
              <a:rPr lang="en-US" sz="3400" dirty="0"/>
              <a:t>Pedro, Truman, Michael</a:t>
            </a:r>
          </a:p>
          <a:p>
            <a:endParaRPr lang="en-US" sz="3400" dirty="0" smtClean="0"/>
          </a:p>
          <a:p>
            <a:r>
              <a:rPr lang="en-US" sz="3400" dirty="0" smtClean="0"/>
              <a:t>Dragon Ball - Moises</a:t>
            </a:r>
          </a:p>
          <a:p>
            <a:endParaRPr lang="en-US" sz="3400" dirty="0" smtClean="0"/>
          </a:p>
          <a:p>
            <a:r>
              <a:rPr lang="en-US" sz="3400" dirty="0" smtClean="0"/>
              <a:t>Fort </a:t>
            </a:r>
            <a:r>
              <a:rPr lang="en-US" sz="3400" dirty="0" err="1" smtClean="0"/>
              <a:t>Nite</a:t>
            </a:r>
            <a:r>
              <a:rPr lang="en-US" sz="3400" dirty="0" smtClean="0"/>
              <a:t>:</a:t>
            </a:r>
            <a:endParaRPr lang="en-US" sz="3400" dirty="0"/>
          </a:p>
          <a:p>
            <a:pPr lvl="1"/>
            <a:r>
              <a:rPr lang="en-US" sz="3400" dirty="0"/>
              <a:t>Jesse, Cole, Austin, </a:t>
            </a:r>
            <a:r>
              <a:rPr lang="en-US" sz="3400" dirty="0" err="1"/>
              <a:t>Kemari</a:t>
            </a:r>
            <a:endParaRPr lang="en-US" sz="3400" dirty="0"/>
          </a:p>
        </p:txBody>
      </p:sp>
    </p:spTree>
    <p:extLst>
      <p:ext uri="{BB962C8B-B14F-4D97-AF65-F5344CB8AC3E}">
        <p14:creationId xmlns:p14="http://schemas.microsoft.com/office/powerpoint/2010/main" val="958832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0372"/>
            <a:ext cx="9601200" cy="1968978"/>
          </a:xfrm>
        </p:spPr>
        <p:txBody>
          <a:bodyPr>
            <a:normAutofit/>
          </a:bodyPr>
          <a:lstStyle/>
          <a:p>
            <a:r>
              <a:rPr lang="en-US" dirty="0" smtClean="0"/>
              <a:t>Objective/To Do for Today</a:t>
            </a:r>
            <a:br>
              <a:rPr lang="en-US" dirty="0" smtClean="0"/>
            </a:br>
            <a:r>
              <a:rPr lang="en-US" dirty="0" smtClean="0"/>
              <a:t/>
            </a:r>
            <a:br>
              <a:rPr lang="en-US" dirty="0" smtClean="0"/>
            </a:br>
            <a:r>
              <a:rPr lang="en-US" dirty="0" smtClean="0"/>
              <a:t>4 weeks to finish projects</a:t>
            </a:r>
            <a:endParaRPr lang="en-US" dirty="0"/>
          </a:p>
        </p:txBody>
      </p:sp>
      <p:sp>
        <p:nvSpPr>
          <p:cNvPr id="3" name="Content Placeholder 2"/>
          <p:cNvSpPr>
            <a:spLocks noGrp="1"/>
          </p:cNvSpPr>
          <p:nvPr>
            <p:ph idx="1"/>
          </p:nvPr>
        </p:nvSpPr>
        <p:spPr>
          <a:xfrm>
            <a:off x="1371600" y="2139350"/>
            <a:ext cx="10820400" cy="3692653"/>
          </a:xfrm>
        </p:spPr>
        <p:txBody>
          <a:bodyPr>
            <a:normAutofit/>
          </a:bodyPr>
          <a:lstStyle/>
          <a:p>
            <a:pPr>
              <a:buFontTx/>
              <a:buChar char="-"/>
            </a:pPr>
            <a:r>
              <a:rPr lang="en-US" sz="3400" dirty="0" smtClean="0"/>
              <a:t>Implement  plan for rest of semester as discussed last class</a:t>
            </a:r>
          </a:p>
          <a:p>
            <a:pPr>
              <a:buFontTx/>
              <a:buChar char="-"/>
            </a:pPr>
            <a:r>
              <a:rPr lang="en-US" sz="3400" dirty="0" smtClean="0"/>
              <a:t>Essentially </a:t>
            </a:r>
            <a:r>
              <a:rPr lang="en-US" sz="3400" b="1" i="1" u="sng" dirty="0" smtClean="0"/>
              <a:t>9 class periods left to complete </a:t>
            </a:r>
          </a:p>
          <a:p>
            <a:pPr>
              <a:buFontTx/>
              <a:buChar char="-"/>
            </a:pPr>
            <a:r>
              <a:rPr lang="en-US" sz="3400" dirty="0" smtClean="0"/>
              <a:t>Continue to build</a:t>
            </a:r>
          </a:p>
          <a:p>
            <a:pPr>
              <a:buFontTx/>
              <a:buChar char="-"/>
            </a:pPr>
            <a:r>
              <a:rPr lang="en-US" sz="3400" dirty="0" smtClean="0"/>
              <a:t>One on One with Mr. Cuddy about individual plan</a:t>
            </a:r>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3914"/>
            <a:ext cx="9601200" cy="1485900"/>
          </a:xfrm>
        </p:spPr>
        <p:txBody>
          <a:bodyPr/>
          <a:lstStyle/>
          <a:p>
            <a:r>
              <a:rPr lang="en-US" dirty="0" smtClean="0"/>
              <a:t>Deadlines (submit to folder on teams)</a:t>
            </a:r>
            <a:endParaRPr lang="en-US" dirty="0"/>
          </a:p>
        </p:txBody>
      </p:sp>
      <p:sp>
        <p:nvSpPr>
          <p:cNvPr id="3" name="Content Placeholder 2"/>
          <p:cNvSpPr>
            <a:spLocks noGrp="1"/>
          </p:cNvSpPr>
          <p:nvPr>
            <p:ph idx="1"/>
          </p:nvPr>
        </p:nvSpPr>
        <p:spPr>
          <a:xfrm>
            <a:off x="691376" y="1214761"/>
            <a:ext cx="11348224" cy="3998794"/>
          </a:xfrm>
        </p:spPr>
        <p:txBody>
          <a:bodyPr>
            <a:noAutofit/>
          </a:bodyPr>
          <a:lstStyle/>
          <a:p>
            <a:endParaRPr lang="en-US" sz="3400" b="1" dirty="0" smtClean="0"/>
          </a:p>
          <a:p>
            <a:r>
              <a:rPr lang="en-US" sz="3400" b="1" dirty="0" smtClean="0"/>
              <a:t>Week 6: [FINISH Week 6 Goals]</a:t>
            </a:r>
            <a:endParaRPr lang="en-US" sz="3400" u="sng" dirty="0" smtClean="0"/>
          </a:p>
          <a:p>
            <a:r>
              <a:rPr lang="en-US" sz="3400" b="1" dirty="0" smtClean="0"/>
              <a:t>Week 7: [NEXT WEEK] </a:t>
            </a:r>
            <a:r>
              <a:rPr lang="en-US" sz="3400" dirty="0"/>
              <a:t>Code, code, </a:t>
            </a:r>
            <a:r>
              <a:rPr lang="en-US" sz="3400" dirty="0" smtClean="0"/>
              <a:t>code</a:t>
            </a:r>
          </a:p>
          <a:p>
            <a:r>
              <a:rPr lang="en-US" sz="3400" b="1" dirty="0" smtClean="0"/>
              <a:t>Week 8: </a:t>
            </a:r>
            <a:r>
              <a:rPr lang="en-US" sz="3400" dirty="0" smtClean="0"/>
              <a:t>Plan to have main concepts complete</a:t>
            </a:r>
            <a:endParaRPr lang="en-US" sz="3400" dirty="0"/>
          </a:p>
          <a:p>
            <a:r>
              <a:rPr lang="en-US" sz="3400" b="1" dirty="0" smtClean="0"/>
              <a:t>Week 9: </a:t>
            </a:r>
            <a:r>
              <a:rPr lang="en-US" sz="3400" dirty="0" smtClean="0"/>
              <a:t>Touch up the details of your code</a:t>
            </a:r>
          </a:p>
          <a:p>
            <a:r>
              <a:rPr lang="en-US" sz="3400" b="1" dirty="0" smtClean="0"/>
              <a:t>Week 10: </a:t>
            </a:r>
            <a:r>
              <a:rPr lang="en-US" sz="3400" dirty="0" smtClean="0"/>
              <a:t>Begin to Put Presentation together</a:t>
            </a:r>
            <a:endParaRPr lang="en-US" sz="3400" dirty="0"/>
          </a:p>
        </p:txBody>
      </p:sp>
    </p:spTree>
    <p:extLst>
      <p:ext uri="{BB962C8B-B14F-4D97-AF65-F5344CB8AC3E}">
        <p14:creationId xmlns:p14="http://schemas.microsoft.com/office/powerpoint/2010/main" val="4167589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3995"/>
            <a:ext cx="9601200" cy="1485900"/>
          </a:xfrm>
        </p:spPr>
        <p:txBody>
          <a:bodyPr/>
          <a:lstStyle/>
          <a:p>
            <a:r>
              <a:rPr lang="en-US" b="1" dirty="0"/>
              <a:t>Due this </a:t>
            </a:r>
            <a:r>
              <a:rPr lang="en-US" b="1" dirty="0" smtClean="0"/>
              <a:t>today:</a:t>
            </a:r>
            <a:endParaRPr lang="en-US" dirty="0"/>
          </a:p>
        </p:txBody>
      </p:sp>
      <p:sp>
        <p:nvSpPr>
          <p:cNvPr id="3" name="Content Placeholder 2"/>
          <p:cNvSpPr>
            <a:spLocks noGrp="1"/>
          </p:cNvSpPr>
          <p:nvPr>
            <p:ph idx="1"/>
          </p:nvPr>
        </p:nvSpPr>
        <p:spPr>
          <a:xfrm>
            <a:off x="1371600" y="947855"/>
            <a:ext cx="10820400" cy="5910146"/>
          </a:xfrm>
        </p:spPr>
        <p:txBody>
          <a:bodyPr>
            <a:normAutofit/>
          </a:bodyPr>
          <a:lstStyle/>
          <a:p>
            <a:pPr marL="0" indent="0">
              <a:buNone/>
            </a:pPr>
            <a:r>
              <a:rPr lang="en-US" sz="3000" b="1" dirty="0" smtClean="0"/>
              <a:t>1.)</a:t>
            </a:r>
            <a:r>
              <a:rPr lang="en-US" sz="3000" b="1" dirty="0"/>
              <a:t>  Formative: </a:t>
            </a:r>
            <a:r>
              <a:rPr lang="en-US" sz="3000" dirty="0"/>
              <a:t>Our two week daily write up summary is </a:t>
            </a:r>
            <a:r>
              <a:rPr lang="en-US" sz="3000" u="sng" dirty="0"/>
              <a:t>due Friday</a:t>
            </a:r>
            <a:endParaRPr lang="en-US" sz="3000" dirty="0"/>
          </a:p>
          <a:p>
            <a:pPr marL="0" indent="0">
              <a:buNone/>
            </a:pPr>
            <a:r>
              <a:rPr lang="en-US" sz="3000" b="1" i="1" u="sng" dirty="0"/>
              <a:t/>
            </a:r>
            <a:br>
              <a:rPr lang="en-US" sz="3000" b="1" i="1" u="sng" dirty="0"/>
            </a:br>
            <a:r>
              <a:rPr lang="en-US" sz="3000" b="1" dirty="0"/>
              <a:t>2</a:t>
            </a:r>
            <a:r>
              <a:rPr lang="en-US" sz="3000" b="1" dirty="0" smtClean="0"/>
              <a:t>.) </a:t>
            </a:r>
            <a:r>
              <a:rPr lang="en-US" sz="3000" b="1" dirty="0"/>
              <a:t>Summative: </a:t>
            </a:r>
            <a:r>
              <a:rPr lang="en-US" sz="3000" dirty="0"/>
              <a:t>One - on - One (both group and individual) on progress... you will be showing your code, walking me through your presentation layout, describing in detail your role on the team and what you've been working on, as well as talking about the touch ups that need to be done next week in order to finalize the project. </a:t>
            </a:r>
            <a:r>
              <a:rPr lang="en-US" sz="3000" i="1" u="sng" dirty="0"/>
              <a:t>This conversation will take place on Friday. </a:t>
            </a:r>
            <a:endParaRPr lang="en-US" sz="3000" dirty="0"/>
          </a:p>
          <a:p>
            <a:endParaRPr lang="en-US" dirty="0"/>
          </a:p>
        </p:txBody>
      </p:sp>
    </p:spTree>
    <p:extLst>
      <p:ext uri="{BB962C8B-B14F-4D97-AF65-F5344CB8AC3E}">
        <p14:creationId xmlns:p14="http://schemas.microsoft.com/office/powerpoint/2010/main" val="282076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normAutofit fontScale="90000"/>
          </a:bodyPr>
          <a:lstStyle/>
          <a:p>
            <a:r>
              <a:rPr lang="en-US" dirty="0" smtClean="0"/>
              <a:t>Please have the following pulled up on your computer. I’ll call your name and we’ll chat for 3-5 minutes </a:t>
            </a:r>
            <a:endParaRPr lang="en-US" dirty="0"/>
          </a:p>
        </p:txBody>
      </p:sp>
      <p:sp>
        <p:nvSpPr>
          <p:cNvPr id="3" name="Content Placeholder 2"/>
          <p:cNvSpPr>
            <a:spLocks noGrp="1"/>
          </p:cNvSpPr>
          <p:nvPr>
            <p:ph idx="1"/>
          </p:nvPr>
        </p:nvSpPr>
        <p:spPr>
          <a:xfrm>
            <a:off x="1371600" y="1761892"/>
            <a:ext cx="9601200" cy="5096107"/>
          </a:xfrm>
        </p:spPr>
        <p:txBody>
          <a:bodyPr>
            <a:normAutofit lnSpcReduction="10000"/>
          </a:bodyPr>
          <a:lstStyle/>
          <a:p>
            <a:r>
              <a:rPr lang="en-US" sz="3400" dirty="0" smtClean="0"/>
              <a:t>Individual Daily Logs from the last 2 weeks</a:t>
            </a:r>
          </a:p>
          <a:p>
            <a:r>
              <a:rPr lang="en-US" sz="3400" dirty="0" smtClean="0"/>
              <a:t>Show me tangible evidence (code, blueprints, sketches, renderings, research) of the progress </a:t>
            </a:r>
            <a:r>
              <a:rPr lang="en-US" sz="3400" b="1" i="1" u="sng" dirty="0" smtClean="0"/>
              <a:t>you</a:t>
            </a:r>
            <a:r>
              <a:rPr lang="en-US" sz="3400" dirty="0" smtClean="0"/>
              <a:t> have made </a:t>
            </a:r>
            <a:r>
              <a:rPr lang="en-US" sz="3400" i="1" u="sng" dirty="0" smtClean="0"/>
              <a:t>individually</a:t>
            </a:r>
            <a:r>
              <a:rPr lang="en-US" sz="3400" dirty="0" smtClean="0"/>
              <a:t> in the last 2 weeks</a:t>
            </a:r>
          </a:p>
          <a:p>
            <a:r>
              <a:rPr lang="en-US" sz="3400" dirty="0" smtClean="0"/>
              <a:t>Explain in detail your role on the team. How would you rate your contributions, how would your teammates rank your contributions? (0 – 4)</a:t>
            </a:r>
          </a:p>
          <a:p>
            <a:r>
              <a:rPr lang="en-US" sz="3400" dirty="0" smtClean="0"/>
              <a:t>What are you going to be working on for the last sprint of this project to ensure your team reaches their goals?</a:t>
            </a:r>
            <a:endParaRPr lang="en-US" sz="3400" dirty="0"/>
          </a:p>
        </p:txBody>
      </p:sp>
    </p:spTree>
    <p:extLst>
      <p:ext uri="{BB962C8B-B14F-4D97-AF65-F5344CB8AC3E}">
        <p14:creationId xmlns:p14="http://schemas.microsoft.com/office/powerpoint/2010/main" val="31883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6422"/>
            <a:ext cx="9601200" cy="1485900"/>
          </a:xfrm>
        </p:spPr>
        <p:txBody>
          <a:bodyPr/>
          <a:lstStyle/>
          <a:p>
            <a:r>
              <a:rPr lang="en-US" dirty="0" smtClean="0"/>
              <a:t>Daily Log Reflection</a:t>
            </a:r>
            <a:endParaRPr lang="en-US" dirty="0"/>
          </a:p>
        </p:txBody>
      </p:sp>
      <p:sp>
        <p:nvSpPr>
          <p:cNvPr id="3" name="Content Placeholder 2"/>
          <p:cNvSpPr>
            <a:spLocks noGrp="1"/>
          </p:cNvSpPr>
          <p:nvPr>
            <p:ph idx="1"/>
          </p:nvPr>
        </p:nvSpPr>
        <p:spPr>
          <a:xfrm>
            <a:off x="1371600" y="1209243"/>
            <a:ext cx="9601200" cy="4940490"/>
          </a:xfrm>
        </p:spPr>
        <p:txBody>
          <a:bodyPr>
            <a:normAutofit fontScale="92500" lnSpcReduction="10000"/>
          </a:bodyPr>
          <a:lstStyle/>
          <a:p>
            <a:r>
              <a:rPr lang="en-US" sz="3400" dirty="0" smtClean="0"/>
              <a:t>What did I accomplish last time? </a:t>
            </a:r>
          </a:p>
          <a:p>
            <a:r>
              <a:rPr lang="en-US" sz="3400" dirty="0" smtClean="0"/>
              <a:t>What did we accomplish last time? </a:t>
            </a:r>
          </a:p>
          <a:p>
            <a:r>
              <a:rPr lang="en-US" sz="3400" dirty="0" smtClean="0"/>
              <a:t>Did we meet yesterdays goals? </a:t>
            </a:r>
          </a:p>
          <a:p>
            <a:endParaRPr lang="en-US" sz="3400" dirty="0"/>
          </a:p>
          <a:p>
            <a:r>
              <a:rPr lang="en-US" sz="3400" dirty="0" smtClean="0"/>
              <a:t>What do we need to catch up on today? </a:t>
            </a:r>
          </a:p>
          <a:p>
            <a:pPr marL="0" indent="0">
              <a:buNone/>
            </a:pPr>
            <a:endParaRPr lang="en-US" sz="3400" dirty="0" smtClean="0"/>
          </a:p>
          <a:p>
            <a:r>
              <a:rPr lang="en-US" sz="3400" dirty="0" smtClean="0"/>
              <a:t>What are my goals for today? </a:t>
            </a:r>
          </a:p>
          <a:p>
            <a:r>
              <a:rPr lang="en-US" sz="3400" dirty="0" smtClean="0"/>
              <a:t>What are our goals for today? </a:t>
            </a:r>
          </a:p>
          <a:p>
            <a:r>
              <a:rPr lang="en-US" sz="3400" dirty="0" smtClean="0"/>
              <a:t>Did we meet todays goals? </a:t>
            </a:r>
            <a:endParaRPr lang="en-US" sz="3400" dirty="0"/>
          </a:p>
        </p:txBody>
      </p:sp>
    </p:spTree>
    <p:extLst>
      <p:ext uri="{BB962C8B-B14F-4D97-AF65-F5344CB8AC3E}">
        <p14:creationId xmlns:p14="http://schemas.microsoft.com/office/powerpoint/2010/main" val="3905772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Daily Logs Expanded:</a:t>
            </a:r>
            <a:br>
              <a:rPr lang="en-US" b="1" dirty="0" smtClean="0"/>
            </a:br>
            <a:r>
              <a:rPr lang="en-US" dirty="0" smtClean="0"/>
              <a:t>2 week write ups	</a:t>
            </a:r>
            <a:endParaRPr lang="en-US" dirty="0"/>
          </a:p>
        </p:txBody>
      </p:sp>
      <p:sp>
        <p:nvSpPr>
          <p:cNvPr id="3" name="Content Placeholder 2"/>
          <p:cNvSpPr>
            <a:spLocks noGrp="1"/>
          </p:cNvSpPr>
          <p:nvPr>
            <p:ph idx="1"/>
          </p:nvPr>
        </p:nvSpPr>
        <p:spPr/>
        <p:txBody>
          <a:bodyPr>
            <a:normAutofit/>
          </a:bodyPr>
          <a:lstStyle/>
          <a:p>
            <a:r>
              <a:rPr lang="en-US" sz="3400" dirty="0" smtClean="0"/>
              <a:t>Formative Daily Write Grade</a:t>
            </a:r>
          </a:p>
          <a:p>
            <a:r>
              <a:rPr lang="en-US" sz="3400" dirty="0" smtClean="0"/>
              <a:t>Organize your daily write ups, either as bullet point sentences or a summary paragraph(s)</a:t>
            </a:r>
            <a:endParaRPr lang="en-US" sz="3400" dirty="0"/>
          </a:p>
        </p:txBody>
      </p:sp>
    </p:spTree>
    <p:extLst>
      <p:ext uri="{BB962C8B-B14F-4D97-AF65-F5344CB8AC3E}">
        <p14:creationId xmlns:p14="http://schemas.microsoft.com/office/powerpoint/2010/main" val="2176880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3728</TotalTime>
  <Words>320</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Franklin Gothic Book</vt:lpstr>
      <vt:lpstr>Crop</vt:lpstr>
      <vt:lpstr>Math analysis</vt:lpstr>
      <vt:lpstr>Major Project Groups</vt:lpstr>
      <vt:lpstr>Objective/To Do for Today  4 weeks to finish projects</vt:lpstr>
      <vt:lpstr>Deadlines (submit to folder on teams)</vt:lpstr>
      <vt:lpstr>Due this today:</vt:lpstr>
      <vt:lpstr>Please have the following pulled up on your computer. I’ll call your name and we’ll chat for 3-5 minutes </vt:lpstr>
      <vt:lpstr>Daily Log Reflection</vt:lpstr>
      <vt:lpstr>Daily Logs Expanded: 2 week write ups </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170</cp:revision>
  <cp:lastPrinted>2017-11-14T19:34:19Z</cp:lastPrinted>
  <dcterms:created xsi:type="dcterms:W3CDTF">2017-08-21T18:28:24Z</dcterms:created>
  <dcterms:modified xsi:type="dcterms:W3CDTF">2018-04-02T18:23:42Z</dcterms:modified>
</cp:coreProperties>
</file>