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8" r:id="rId5"/>
    <p:sldId id="259" r:id="rId6"/>
    <p:sldId id="269" r:id="rId7"/>
    <p:sldId id="263" r:id="rId8"/>
    <p:sldId id="264" r:id="rId9"/>
    <p:sldId id="265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few sentences please answer the following. </a:t>
            </a:r>
          </a:p>
          <a:p>
            <a:pPr lvl="1"/>
            <a:r>
              <a:rPr lang="en-US" dirty="0" smtClean="0"/>
              <a:t>What did you find easiest about this project? </a:t>
            </a:r>
          </a:p>
          <a:p>
            <a:pPr lvl="1"/>
            <a:r>
              <a:rPr lang="en-US" dirty="0" smtClean="0"/>
              <a:t>What did you find most challenging about this project? </a:t>
            </a:r>
          </a:p>
          <a:p>
            <a:pPr lvl="1"/>
            <a:r>
              <a:rPr lang="en-US" dirty="0" smtClean="0"/>
              <a:t>If you could change one thing about this project, what would it be AND why?</a:t>
            </a:r>
          </a:p>
          <a:p>
            <a:pPr lvl="1"/>
            <a:r>
              <a:rPr lang="en-US" dirty="0" smtClean="0"/>
              <a:t>Did you think it was easier to create your own pattern, or complete someone else’s pattern? What made your choice the easier choice? </a:t>
            </a:r>
          </a:p>
          <a:p>
            <a:pPr lvl="1"/>
            <a:r>
              <a:rPr lang="en-US" dirty="0" smtClean="0"/>
              <a:t>Why do you believe we took on this project?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1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r>
              <a:rPr lang="en-US" dirty="0" err="1" smtClean="0"/>
              <a:t>Analysis“Quiz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45" y="1576789"/>
            <a:ext cx="7928309" cy="2929109"/>
          </a:xfrm>
        </p:spPr>
      </p:pic>
      <p:sp>
        <p:nvSpPr>
          <p:cNvPr id="5" name="TextBox 4"/>
          <p:cNvSpPr txBox="1"/>
          <p:nvPr/>
        </p:nvSpPr>
        <p:spPr>
          <a:xfrm>
            <a:off x="1371600" y="4505898"/>
            <a:ext cx="80792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Assuming the pattern continues, find the </a:t>
            </a:r>
          </a:p>
          <a:p>
            <a:r>
              <a:rPr lang="en-US" sz="3000" dirty="0" smtClean="0"/>
              <a:t>number of orange squares in the given iteration: </a:t>
            </a:r>
          </a:p>
          <a:p>
            <a:r>
              <a:rPr lang="en-US" sz="3000" dirty="0" smtClean="0"/>
              <a:t>21</a:t>
            </a:r>
            <a:r>
              <a:rPr lang="en-US" sz="3000" baseline="30000" dirty="0" smtClean="0"/>
              <a:t>st</a:t>
            </a:r>
            <a:r>
              <a:rPr lang="en-US" sz="3000" dirty="0" smtClean="0">
                <a:sym typeface="Wingdings" panose="05000000000000000000" pitchFamily="2" charset="2"/>
              </a:rPr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endParaRPr lang="en-US" sz="3000" dirty="0" smtClean="0"/>
          </a:p>
          <a:p>
            <a:r>
              <a:rPr lang="en-US" sz="3000" dirty="0" smtClean="0"/>
              <a:t>82</a:t>
            </a:r>
            <a:r>
              <a:rPr lang="en-US" sz="3000" baseline="30000" dirty="0" smtClean="0"/>
              <a:t>nd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endParaRPr lang="en-US" sz="3000" dirty="0" smtClean="0"/>
          </a:p>
          <a:p>
            <a:r>
              <a:rPr lang="en-US" sz="3000" dirty="0" smtClean="0"/>
              <a:t>453</a:t>
            </a:r>
            <a:r>
              <a:rPr lang="en-US" sz="3000" baseline="30000" dirty="0" smtClean="0"/>
              <a:t>rd</a:t>
            </a:r>
            <a:r>
              <a:rPr lang="en-US" sz="3000" dirty="0" smtClean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152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Transitioning to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a computer… ensure that it turns on and that you can log in…</a:t>
            </a:r>
          </a:p>
          <a:p>
            <a:r>
              <a:rPr lang="en-US" dirty="0" smtClean="0"/>
              <a:t>I will need your computer number, as this will be your computer every day</a:t>
            </a:r>
          </a:p>
          <a:p>
            <a:pPr lvl="1"/>
            <a:r>
              <a:rPr lang="en-US" dirty="0" smtClean="0"/>
              <a:t>If you haven’t bought a flash drive please consider doing so, or you can always just use One Drive</a:t>
            </a:r>
            <a:endParaRPr lang="en-US" dirty="0"/>
          </a:p>
          <a:p>
            <a:r>
              <a:rPr lang="en-US" dirty="0" smtClean="0"/>
              <a:t>Please navigate to:</a:t>
            </a:r>
          </a:p>
          <a:p>
            <a:pPr lvl="1"/>
            <a:r>
              <a:rPr lang="en-US" sz="4000" dirty="0" smtClean="0"/>
              <a:t>www.bricklayer.org</a:t>
            </a:r>
          </a:p>
          <a:p>
            <a:r>
              <a:rPr lang="en-US" dirty="0" smtClean="0"/>
              <a:t>The Grid</a:t>
            </a:r>
          </a:p>
          <a:p>
            <a:r>
              <a:rPr lang="en-US" dirty="0" smtClean="0"/>
              <a:t>Bricklayer-Lite intro (if </a:t>
            </a:r>
            <a:r>
              <a:rPr lang="en-US" smtClean="0"/>
              <a:t>time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heck is a Pentomino? </a:t>
            </a:r>
          </a:p>
          <a:p>
            <a:r>
              <a:rPr lang="en-US" dirty="0" smtClean="0"/>
              <a:t>Why do you think they common in tiling floors and walls, or games like Tetris?</a:t>
            </a:r>
          </a:p>
          <a:p>
            <a:r>
              <a:rPr lang="en-US" dirty="0" smtClean="0"/>
              <a:t>Where do you think it got its name, with a prefix like “</a:t>
            </a:r>
            <a:r>
              <a:rPr lang="en-US" dirty="0" err="1" smtClean="0"/>
              <a:t>Pento</a:t>
            </a:r>
            <a:r>
              <a:rPr lang="en-US" dirty="0" smtClean="0"/>
              <a:t>”?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Challenge:</a:t>
            </a:r>
            <a:endParaRPr lang="en-US" dirty="0"/>
          </a:p>
          <a:p>
            <a:r>
              <a:rPr lang="en-US" dirty="0" smtClean="0"/>
              <a:t>Are there more Pentominoes than the ones</a:t>
            </a:r>
          </a:p>
          <a:p>
            <a:pPr marL="0" indent="0">
              <a:buNone/>
            </a:pPr>
            <a:r>
              <a:rPr lang="en-US" dirty="0" smtClean="0"/>
              <a:t>we worked with today? If yes, draw them. If no, </a:t>
            </a:r>
          </a:p>
          <a:p>
            <a:pPr marL="0" indent="0">
              <a:buNone/>
            </a:pPr>
            <a:r>
              <a:rPr lang="en-US" dirty="0" smtClean="0"/>
              <a:t>explain why there are no more.  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2" y="3702825"/>
            <a:ext cx="5029200" cy="29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project with Pentominoes to continue our understanding of patterns, by incorporating plotting points.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724571" cy="1485900"/>
          </a:xfrm>
        </p:spPr>
        <p:txBody>
          <a:bodyPr/>
          <a:lstStyle/>
          <a:p>
            <a:r>
              <a:rPr lang="en-US" dirty="0" smtClean="0"/>
              <a:t>Finish Project Were We Left Off…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68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Pentominoes </a:t>
            </a:r>
            <a:r>
              <a:rPr lang="en-US" sz="2000" dirty="0" smtClean="0"/>
              <a:t>(you will be selecting 2-3 of these to make your pattern)</a:t>
            </a:r>
            <a:endParaRPr lang="en-US" sz="2000" dirty="0"/>
          </a:p>
        </p:txBody>
      </p:sp>
      <p:pic>
        <p:nvPicPr>
          <p:cNvPr id="2050" name="Picture 2" descr="Image result for pentomino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81" y="2431143"/>
            <a:ext cx="716423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3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43" y="685800"/>
            <a:ext cx="9601200" cy="1005114"/>
          </a:xfrm>
        </p:spPr>
        <p:txBody>
          <a:bodyPr>
            <a:normAutofit/>
          </a:bodyPr>
          <a:lstStyle/>
          <a:p>
            <a:r>
              <a:rPr lang="en-US" dirty="0" smtClean="0"/>
              <a:t>Okay… Go!  Get Started with Phase 1</a:t>
            </a:r>
            <a:br>
              <a:rPr lang="en-US" dirty="0" smtClean="0"/>
            </a:br>
            <a:r>
              <a:rPr lang="en-US" sz="2200" dirty="0" smtClean="0"/>
              <a:t>(15+ minutes)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2085718"/>
            <a:ext cx="4368800" cy="4557486"/>
          </a:xfrm>
        </p:spPr>
        <p:txBody>
          <a:bodyPr>
            <a:normAutofit/>
          </a:bodyPr>
          <a:lstStyle/>
          <a:p>
            <a:r>
              <a:rPr lang="en-US" dirty="0" smtClean="0"/>
              <a:t>Select 2 or 3 of the Pentominoes on the following slide.</a:t>
            </a:r>
          </a:p>
          <a:p>
            <a:r>
              <a:rPr lang="en-US" dirty="0" smtClean="0"/>
              <a:t>Create a tiled pattern on your graph paper… using the 2 or 3 Pentominoes that you select (alternate colors where you feel it is appropriate to help understand the pattern you are creating).</a:t>
            </a:r>
          </a:p>
          <a:p>
            <a:pPr lvl="1"/>
            <a:r>
              <a:rPr lang="en-US" dirty="0" smtClean="0"/>
              <a:t>You will be coloring in the squares on the graph paper to make the shapes</a:t>
            </a:r>
          </a:p>
          <a:p>
            <a:r>
              <a:rPr lang="en-US" dirty="0" smtClean="0"/>
              <a:t>Only fill in ½ of your graph paper with your pattern and then stop.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49" y="2499375"/>
            <a:ext cx="5965299" cy="35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2)</a:t>
            </a:r>
            <a:br>
              <a:rPr lang="en-US" dirty="0" smtClean="0"/>
            </a:br>
            <a:r>
              <a:rPr lang="en-US" sz="2000" dirty="0" smtClean="0"/>
              <a:t>(20ish+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groups of 2-3 people</a:t>
            </a:r>
          </a:p>
          <a:p>
            <a:r>
              <a:rPr lang="en-US" dirty="0" smtClean="0"/>
              <a:t>Switch your papers so that you no longer have your own pattern</a:t>
            </a:r>
          </a:p>
          <a:p>
            <a:r>
              <a:rPr lang="en-US" dirty="0" smtClean="0"/>
              <a:t>Take 3 minutes to quietly look at the pattern (do not write anything)</a:t>
            </a:r>
          </a:p>
          <a:p>
            <a:r>
              <a:rPr lang="en-US" dirty="0" smtClean="0"/>
              <a:t>Take turns discussing in your groups (1-2 minutes each) on what you think the pattern is, and clarify with the originator if there are questions</a:t>
            </a:r>
          </a:p>
          <a:p>
            <a:endParaRPr lang="en-US" dirty="0"/>
          </a:p>
          <a:p>
            <a:r>
              <a:rPr lang="en-US" dirty="0" smtClean="0"/>
              <a:t>Now continue to draw the pattern on your ‘new’ Pentominoes tile (in other words I will be finishing someone else’s pattern)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3)</a:t>
            </a:r>
            <a:br>
              <a:rPr lang="en-US" dirty="0" smtClean="0"/>
            </a:br>
            <a:r>
              <a:rPr lang="en-US" sz="2000" dirty="0" smtClean="0"/>
              <a:t>(10-15 minutes)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5077" y="1820049"/>
            <a:ext cx="4935551" cy="2897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Identify 2 Pentominoes in each quadrant (what the heck is a quadrant?!) and outline, highlight, or identify in some way that those are the 2 you are talking about in each quadrant. </a:t>
            </a:r>
          </a:p>
          <a:p>
            <a:pPr lvl="1"/>
            <a:r>
              <a:rPr lang="en-US" dirty="0" smtClean="0"/>
              <a:t>Example: The solid blue (at right) are clearly identified as the 3 you are talking about (do this in each quadrant).</a:t>
            </a:r>
          </a:p>
        </p:txBody>
      </p:sp>
      <p:pic>
        <p:nvPicPr>
          <p:cNvPr id="7" name="Picture 2" descr="Image result for pentominoes tiled 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2" y="1820050"/>
            <a:ext cx="4334116" cy="32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5077" y="5181600"/>
            <a:ext cx="97926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■	</a:t>
            </a:r>
            <a:r>
              <a:rPr lang="en-US" sz="2000" dirty="0" smtClean="0"/>
              <a:t>On a separate piece of paper (or around the outside of the grid, write the all of the 	coordinates of the 8 individual Pentominoes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■	Return the paper to the originator, and have them check that the coordinates in fact do 	correspond to the correct Pentominoes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4)</a:t>
            </a:r>
            <a:br>
              <a:rPr lang="en-US" dirty="0" smtClean="0"/>
            </a:br>
            <a:r>
              <a:rPr lang="en-US" sz="2000" dirty="0" smtClean="0"/>
              <a:t>(10-20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one group member share one of the projects from the group. (It doesn’t have to be their own that they share). </a:t>
            </a:r>
          </a:p>
          <a:p>
            <a:pPr lvl="1"/>
            <a:r>
              <a:rPr lang="en-US" dirty="0" smtClean="0"/>
              <a:t>Things to Discuss:  </a:t>
            </a:r>
          </a:p>
          <a:p>
            <a:pPr lvl="2"/>
            <a:r>
              <a:rPr lang="en-US" dirty="0" smtClean="0"/>
              <a:t>Most challenging piece</a:t>
            </a:r>
          </a:p>
          <a:p>
            <a:pPr lvl="2"/>
            <a:r>
              <a:rPr lang="en-US" dirty="0" smtClean="0"/>
              <a:t>What went into making the pattern complete</a:t>
            </a:r>
          </a:p>
          <a:p>
            <a:endParaRPr lang="en-US" dirty="0"/>
          </a:p>
          <a:p>
            <a:r>
              <a:rPr lang="en-US" dirty="0" smtClean="0"/>
              <a:t>If time permits, have the presenter read off the coordinates for 2 of their Pentominoes, and have the other groups graph their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520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</TotalTime>
  <Words>615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Math analysis</vt:lpstr>
      <vt:lpstr>Bell Work</vt:lpstr>
      <vt:lpstr>Objective</vt:lpstr>
      <vt:lpstr>Finish Project Were We Left Off…</vt:lpstr>
      <vt:lpstr>Pentominoes (you will be selecting 2-3 of these to make your pattern)</vt:lpstr>
      <vt:lpstr>Okay… Go!  Get Started with Phase 1 (15+ minutes)</vt:lpstr>
      <vt:lpstr>Project Directions (Phase 2) (20ish+ minutes)</vt:lpstr>
      <vt:lpstr>Project Directions (Phase 3) (10-15 minutes)</vt:lpstr>
      <vt:lpstr>Project Directions (Phase 4) (10-20 minutes)</vt:lpstr>
      <vt:lpstr>Project Directions (Phase 5)</vt:lpstr>
      <vt:lpstr>Math Analysis“Quiz”</vt:lpstr>
      <vt:lpstr>Transitioning to the Computer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</cp:revision>
  <dcterms:created xsi:type="dcterms:W3CDTF">2017-08-21T18:28:24Z</dcterms:created>
  <dcterms:modified xsi:type="dcterms:W3CDTF">2017-08-24T19:20:25Z</dcterms:modified>
</cp:coreProperties>
</file>