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67" r:id="rId4"/>
    <p:sldId id="277" r:id="rId5"/>
    <p:sldId id="272" r:id="rId6"/>
    <p:sldId id="278" r:id="rId7"/>
    <p:sldId id="275" r:id="rId8"/>
    <p:sldId id="276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>
        <p:scale>
          <a:sx n="68" d="100"/>
          <a:sy n="68" d="100"/>
        </p:scale>
        <p:origin x="9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598714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Bell Work</a:t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07985"/>
            <a:ext cx="4695049" cy="11099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dirty="0" smtClean="0"/>
              <a:t>Grab A Computer, Get Logged In, and Sign into Teams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80838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24820"/>
            <a:ext cx="9601200" cy="1127952"/>
          </a:xfrm>
        </p:spPr>
        <p:txBody>
          <a:bodyPr>
            <a:normAutofit/>
          </a:bodyPr>
          <a:lstStyle/>
          <a:p>
            <a:r>
              <a:rPr lang="en-US" dirty="0" smtClean="0"/>
              <a:t>Exit Ticket: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16082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Pixel Art Presentations</a:t>
            </a:r>
          </a:p>
          <a:p>
            <a:r>
              <a:rPr lang="en-US" sz="2400" dirty="0" smtClean="0"/>
              <a:t>Continue with </a:t>
            </a:r>
            <a:r>
              <a:rPr lang="en-US" sz="2400" dirty="0" err="1" smtClean="0"/>
              <a:t>Vitruvia</a:t>
            </a:r>
            <a:r>
              <a:rPr lang="en-US" sz="2400" dirty="0" smtClean="0"/>
              <a:t> </a:t>
            </a:r>
            <a:r>
              <a:rPr lang="en-US" sz="2400" dirty="0" smtClean="0"/>
              <a:t>Exercises </a:t>
            </a:r>
            <a:r>
              <a:rPr lang="en-US" sz="2400" dirty="0" smtClean="0"/>
              <a:t>in </a:t>
            </a:r>
            <a:r>
              <a:rPr lang="en-US" sz="2400" dirty="0" smtClean="0"/>
              <a:t>Bricklayer</a:t>
            </a:r>
          </a:p>
          <a:p>
            <a:r>
              <a:rPr lang="en-US" sz="2400" dirty="0" smtClean="0"/>
              <a:t>Discus students understanding of Bricklayer-Lite</a:t>
            </a: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of </a:t>
            </a:r>
            <a:r>
              <a:rPr lang="en-US" dirty="0" smtClean="0"/>
              <a:t>Pixel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47851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Talk about how you created your object</a:t>
            </a:r>
          </a:p>
          <a:p>
            <a:r>
              <a:rPr lang="en-US" sz="3000" dirty="0" smtClean="0"/>
              <a:t>What did you find easiest? </a:t>
            </a:r>
          </a:p>
          <a:p>
            <a:r>
              <a:rPr lang="en-US" sz="3000" dirty="0" smtClean="0"/>
              <a:t>If you were to start over, what would you change? </a:t>
            </a:r>
            <a:endParaRPr lang="en-US" sz="3000" dirty="0" smtClean="0"/>
          </a:p>
          <a:p>
            <a:r>
              <a:rPr lang="en-US" sz="3000" dirty="0" smtClean="0"/>
              <a:t>When reviewing others Pixel Art what is something you learned that you could apply into your own, next time? </a:t>
            </a:r>
          </a:p>
          <a:p>
            <a:r>
              <a:rPr lang="en-US" sz="3000" dirty="0" smtClean="0"/>
              <a:t>What else would you like to share about this project and/or class? </a:t>
            </a:r>
            <a:endParaRPr lang="en-US" sz="3000" dirty="0" smtClean="0"/>
          </a:p>
          <a:p>
            <a:pPr marL="530352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5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076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Vitruvia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700" dirty="0" smtClean="0"/>
              <a:t>[bricklayer </a:t>
            </a:r>
            <a:r>
              <a:rPr lang="en-US" sz="2700" dirty="0" smtClean="0">
                <a:sym typeface="Wingdings" panose="05000000000000000000" pitchFamily="2" charset="2"/>
              </a:rPr>
              <a:t> apps  </a:t>
            </a:r>
            <a:r>
              <a:rPr lang="en-US" sz="2700" dirty="0" err="1" smtClean="0">
                <a:sym typeface="Wingdings" panose="05000000000000000000" pitchFamily="2" charset="2"/>
              </a:rPr>
              <a:t>vitruvia</a:t>
            </a:r>
            <a:r>
              <a:rPr lang="en-US" sz="2700" dirty="0" smtClean="0">
                <a:sym typeface="Wingdings" panose="05000000000000000000" pitchFamily="2" charset="2"/>
              </a:rPr>
              <a:t>  exercises]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             </a:t>
            </a:r>
            <a:r>
              <a:rPr lang="en-US" sz="2000" dirty="0" smtClean="0"/>
              <a:t>http</a:t>
            </a:r>
            <a:r>
              <a:rPr lang="en-US" sz="2000" dirty="0"/>
              <a:t>://wintercoding.com/vitruvia_New/main.html#concepts/1/1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48699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smtClean="0"/>
              <a:t>Vitruvia 1		[	]</a:t>
            </a:r>
          </a:p>
          <a:p>
            <a:pPr marL="0" indent="0">
              <a:buNone/>
            </a:pPr>
            <a:r>
              <a:rPr lang="en-US" sz="3000" dirty="0"/>
              <a:t>Vitruvia </a:t>
            </a:r>
            <a:r>
              <a:rPr lang="en-US" sz="3000" dirty="0" smtClean="0"/>
              <a:t>3</a:t>
            </a:r>
            <a:r>
              <a:rPr lang="en-US" sz="3000" dirty="0"/>
              <a:t>		[	]</a:t>
            </a:r>
          </a:p>
          <a:p>
            <a:pPr marL="0" indent="0">
              <a:buNone/>
            </a:pPr>
            <a:r>
              <a:rPr lang="en-US" sz="3000" dirty="0"/>
              <a:t>Vitruvia </a:t>
            </a:r>
            <a:r>
              <a:rPr lang="en-US" sz="3000" dirty="0" smtClean="0"/>
              <a:t>4</a:t>
            </a:r>
            <a:r>
              <a:rPr lang="en-US" sz="3000" dirty="0"/>
              <a:t>		[	]</a:t>
            </a:r>
          </a:p>
          <a:p>
            <a:pPr marL="0" indent="0">
              <a:buNone/>
            </a:pPr>
            <a:r>
              <a:rPr lang="en-US" sz="3000" dirty="0"/>
              <a:t>Vitruvia </a:t>
            </a:r>
            <a:r>
              <a:rPr lang="en-US" sz="3000" dirty="0" smtClean="0"/>
              <a:t>5</a:t>
            </a:r>
            <a:r>
              <a:rPr lang="en-US" sz="3000" dirty="0"/>
              <a:t>		[	]</a:t>
            </a:r>
          </a:p>
          <a:p>
            <a:pPr marL="0" indent="0">
              <a:buNone/>
            </a:pPr>
            <a:r>
              <a:rPr lang="en-US" sz="3000" dirty="0"/>
              <a:t>Vitruvia </a:t>
            </a:r>
            <a:r>
              <a:rPr lang="en-US" sz="3000" dirty="0" smtClean="0"/>
              <a:t>6</a:t>
            </a:r>
            <a:r>
              <a:rPr lang="en-US" sz="3000" dirty="0"/>
              <a:t>		[	]</a:t>
            </a:r>
          </a:p>
          <a:p>
            <a:pPr marL="0" indent="0">
              <a:buNone/>
            </a:pPr>
            <a:r>
              <a:rPr lang="en-US" sz="3000" dirty="0"/>
              <a:t>Vitruvia </a:t>
            </a:r>
            <a:r>
              <a:rPr lang="en-US" sz="3000" dirty="0" smtClean="0"/>
              <a:t>7</a:t>
            </a:r>
            <a:r>
              <a:rPr lang="en-US" sz="3000" dirty="0"/>
              <a:t>		[	]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 rot="1330094">
            <a:off x="5768852" y="3363932"/>
            <a:ext cx="585436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/>
              <a:t>How far did we get last time?!</a:t>
            </a:r>
          </a:p>
          <a:p>
            <a:pPr algn="ctr"/>
            <a:endParaRPr lang="en-US" sz="2600" dirty="0"/>
          </a:p>
          <a:p>
            <a:pPr algn="ctr"/>
            <a:r>
              <a:rPr lang="en-US" sz="2600" dirty="0" smtClean="0"/>
              <a:t>Do we understand what we were doing? </a:t>
            </a:r>
          </a:p>
          <a:p>
            <a:pPr algn="ctr"/>
            <a:endParaRPr lang="en-US" sz="2600" dirty="0"/>
          </a:p>
          <a:p>
            <a:pPr algn="ctr"/>
            <a:r>
              <a:rPr lang="en-US" sz="2600" dirty="0" smtClean="0"/>
              <a:t>Let’s have a conversation…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555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Bricklayer-Lite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95946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Bricklayer.org </a:t>
            </a:r>
            <a:r>
              <a:rPr lang="en-US" sz="2600" dirty="0" smtClean="0">
                <a:sym typeface="Wingdings" panose="05000000000000000000" pitchFamily="2" charset="2"/>
              </a:rPr>
              <a:t> apps  bricklayer-lite</a:t>
            </a:r>
          </a:p>
          <a:p>
            <a:pPr marL="0" indent="0">
              <a:buNone/>
            </a:pPr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600" dirty="0" smtClean="0">
                <a:sym typeface="Wingdings" panose="05000000000000000000" pitchFamily="2" charset="2"/>
              </a:rPr>
              <a:t>Explore the layout…  </a:t>
            </a:r>
          </a:p>
          <a:p>
            <a:pPr marL="0" indent="0">
              <a:buNone/>
            </a:pPr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600" dirty="0" smtClean="0">
                <a:sym typeface="Wingdings" panose="05000000000000000000" pitchFamily="2" charset="2"/>
              </a:rPr>
              <a:t>What do we notice? Similarities? Differences?</a:t>
            </a:r>
          </a:p>
          <a:p>
            <a:pPr marL="0" indent="0">
              <a:buNone/>
            </a:pPr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600" dirty="0" smtClean="0">
                <a:sym typeface="Wingdings" panose="05000000000000000000" pitchFamily="2" charset="2"/>
              </a:rPr>
              <a:t>How the heck do we get things on our screen?! 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4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Bricklayer-Lite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431535"/>
          </a:xfrm>
        </p:spPr>
        <p:txBody>
          <a:bodyPr>
            <a:noAutofit/>
          </a:bodyPr>
          <a:lstStyle/>
          <a:p>
            <a:r>
              <a:rPr lang="en-US" sz="2400" dirty="0" smtClean="0"/>
              <a:t>Set your grid size to 12</a:t>
            </a:r>
          </a:p>
          <a:p>
            <a:r>
              <a:rPr lang="en-US" sz="2400" dirty="0" smtClean="0"/>
              <a:t>Create a pattern that fills all of the squares </a:t>
            </a:r>
            <a:br>
              <a:rPr lang="en-US" sz="2400" dirty="0" smtClean="0"/>
            </a:br>
            <a:r>
              <a:rPr lang="en-US" sz="2400" dirty="0" smtClean="0"/>
              <a:t>(partial patterns on the edges are to be expected)</a:t>
            </a:r>
          </a:p>
          <a:p>
            <a:endParaRPr lang="en-US" sz="2400" dirty="0"/>
          </a:p>
          <a:p>
            <a:r>
              <a:rPr lang="en-US" sz="2400" dirty="0" smtClean="0"/>
              <a:t>Save your program to the OneDrive</a:t>
            </a:r>
          </a:p>
          <a:p>
            <a:r>
              <a:rPr lang="en-US" sz="2400" dirty="0" smtClean="0"/>
              <a:t>Share your pattern with a friend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819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 Art in Bricklayer-Lite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8886"/>
            <a:ext cx="9601200" cy="4720728"/>
          </a:xfrm>
        </p:spPr>
        <p:txBody>
          <a:bodyPr>
            <a:noAutofit/>
          </a:bodyPr>
          <a:lstStyle/>
          <a:p>
            <a:r>
              <a:rPr lang="en-US" sz="3000" dirty="0" smtClean="0"/>
              <a:t>Create your Own Design/Image/Name or locate </a:t>
            </a:r>
            <a:r>
              <a:rPr lang="en-US" sz="3000" dirty="0"/>
              <a:t>a simple Pixel Art on </a:t>
            </a:r>
            <a:r>
              <a:rPr lang="en-US" sz="3000" dirty="0" smtClean="0"/>
              <a:t>Google</a:t>
            </a:r>
            <a:r>
              <a:rPr lang="en-US" sz="3000" dirty="0"/>
              <a:t> </a:t>
            </a:r>
            <a:r>
              <a:rPr lang="en-US" sz="3000" dirty="0" smtClean="0"/>
              <a:t>that you can replicate using The Grid</a:t>
            </a:r>
          </a:p>
          <a:p>
            <a:endParaRPr lang="en-US" sz="3000" dirty="0"/>
          </a:p>
          <a:p>
            <a:r>
              <a:rPr lang="en-US" sz="3000" dirty="0" smtClean="0"/>
              <a:t>Make notes about your thought process, as you work through the pixel art. 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This will be graded by the organization of the design, the creativity, and presentation that follow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4802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Focus </a:t>
            </a:r>
            <a:r>
              <a:rPr lang="en-US" sz="3000" dirty="0" smtClean="0"/>
              <a:t>on explaining what process used, where you excelled, where you struggled, and overall explanation of why you created what you </a:t>
            </a:r>
            <a:r>
              <a:rPr lang="en-US" sz="3000" dirty="0" smtClean="0"/>
              <a:t>did</a:t>
            </a:r>
          </a:p>
          <a:p>
            <a:endParaRPr lang="en-US" sz="3000" dirty="0"/>
          </a:p>
          <a:p>
            <a:r>
              <a:rPr lang="en-US" sz="3000" dirty="0" smtClean="0"/>
              <a:t>I want a main point of emphasis to be on the connection between drawing a pattern on paper, creating it on the grid, and making a new object in Bricklayer-Lite.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955966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424</TotalTime>
  <Words>284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Franklin Gothic Book</vt:lpstr>
      <vt:lpstr>Wingdings</vt:lpstr>
      <vt:lpstr>Crop</vt:lpstr>
      <vt:lpstr>Bell Work </vt:lpstr>
      <vt:lpstr>Math analysis</vt:lpstr>
      <vt:lpstr>Objective</vt:lpstr>
      <vt:lpstr>Presentation of Pixel Art</vt:lpstr>
      <vt:lpstr>Vitruvia  [bricklayer  apps  vitruvia  exercises]               http://wintercoding.com/vitruvia_New/main.html#concepts/1/1</vt:lpstr>
      <vt:lpstr>Bricklayer-Lite</vt:lpstr>
      <vt:lpstr>Bricklayer-Lite</vt:lpstr>
      <vt:lpstr>Pixel Art in Bricklayer-Lite</vt:lpstr>
      <vt:lpstr>Presentation</vt:lpstr>
      <vt:lpstr>Exit Ticket: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30</cp:revision>
  <dcterms:created xsi:type="dcterms:W3CDTF">2017-08-21T18:28:24Z</dcterms:created>
  <dcterms:modified xsi:type="dcterms:W3CDTF">2017-09-07T02:33:17Z</dcterms:modified>
</cp:coreProperties>
</file>