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67" r:id="rId4"/>
    <p:sldId id="277" r:id="rId5"/>
    <p:sldId id="272" r:id="rId6"/>
    <p:sldId id="275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598714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07985"/>
            <a:ext cx="4695049" cy="434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Grab A Computer,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Get </a:t>
            </a:r>
            <a:r>
              <a:rPr lang="en-US" sz="3000" dirty="0" smtClean="0"/>
              <a:t>Logged In,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Navigate to Brickalyer.org,</a:t>
            </a:r>
          </a:p>
          <a:p>
            <a:pPr marL="0" indent="0">
              <a:buNone/>
            </a:pPr>
            <a:r>
              <a:rPr lang="en-US" sz="3000" dirty="0" smtClean="0"/>
              <a:t>Sign </a:t>
            </a:r>
            <a:r>
              <a:rPr lang="en-US" sz="3000" dirty="0" smtClean="0"/>
              <a:t>into Teams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083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Saving in Bricklayer-Lite</a:t>
            </a:r>
          </a:p>
          <a:p>
            <a:r>
              <a:rPr lang="en-US" sz="2400" dirty="0" smtClean="0"/>
              <a:t>Uploading in Bricklayer-Lite</a:t>
            </a:r>
          </a:p>
          <a:p>
            <a:r>
              <a:rPr lang="en-US" sz="2400" dirty="0" smtClean="0"/>
              <a:t>Downloading from Teams and Uploading</a:t>
            </a:r>
          </a:p>
          <a:p>
            <a:endParaRPr lang="en-US" sz="2400" dirty="0"/>
          </a:p>
          <a:p>
            <a:r>
              <a:rPr lang="en-US" sz="2400" dirty="0" smtClean="0"/>
              <a:t>Recreate Objects in Bricklayer-Lite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78000"/>
            <a:ext cx="10820401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3000" dirty="0" smtClean="0"/>
          </a:p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3_Saving In Bricklayer-Lite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  <a:endParaRPr lang="en-US" sz="3000" b="1" dirty="0" smtClean="0"/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76805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076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Uploading in Bricklayer-Lite from Teams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457" y="2285999"/>
            <a:ext cx="11161486" cy="429623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sz="3000" dirty="0"/>
              <a:t>Open up Teams</a:t>
            </a:r>
          </a:p>
          <a:p>
            <a:pPr marL="530352" lvl="1" indent="0">
              <a:buNone/>
            </a:pPr>
            <a:r>
              <a:rPr lang="en-US" sz="3000" dirty="0"/>
              <a:t>Open the appropriate folder: </a:t>
            </a:r>
            <a:r>
              <a:rPr lang="en-US" sz="3000" b="1" dirty="0"/>
              <a:t>3_Saving In Bricklayer-Lite</a:t>
            </a:r>
          </a:p>
          <a:p>
            <a:pPr marL="530352" lvl="1" indent="0">
              <a:buNone/>
            </a:pPr>
            <a:r>
              <a:rPr lang="en-US" sz="3000" dirty="0"/>
              <a:t>Click </a:t>
            </a:r>
            <a:r>
              <a:rPr lang="en-US" sz="3000" dirty="0" smtClean="0"/>
              <a:t>“download” in the … option on the file you wish to work with</a:t>
            </a:r>
          </a:p>
          <a:p>
            <a:pPr marL="530352" lvl="1" indent="0">
              <a:buNone/>
            </a:pPr>
            <a:r>
              <a:rPr lang="en-US" sz="3000" dirty="0" smtClean="0"/>
              <a:t>Open up Bricklayer-Lite</a:t>
            </a:r>
          </a:p>
          <a:p>
            <a:pPr marL="530352" lvl="1" indent="0">
              <a:buNone/>
            </a:pPr>
            <a:r>
              <a:rPr lang="en-US" sz="3000" dirty="0" smtClean="0"/>
              <a:t>Click “Choose File” and pick the file you just downloaded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If you make changes, save in the same manner as stated on the previous slide</a:t>
            </a:r>
            <a:endParaRPr lang="en-US" sz="3000" dirty="0"/>
          </a:p>
          <a:p>
            <a:pPr marL="530352" lvl="1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555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Bricklayer-Lite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431535"/>
          </a:xfrm>
        </p:spPr>
        <p:txBody>
          <a:bodyPr>
            <a:noAutofit/>
          </a:bodyPr>
          <a:lstStyle/>
          <a:p>
            <a:r>
              <a:rPr lang="en-US" sz="3000" dirty="0" smtClean="0"/>
              <a:t>Using Bricklayer-Lite code, recreate the following objects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Save your code, and upload them into the </a:t>
            </a:r>
            <a:r>
              <a:rPr lang="en-US" sz="3000" dirty="0" smtClean="0"/>
              <a:t>appropriate </a:t>
            </a:r>
            <a:r>
              <a:rPr lang="en-US" sz="3000" dirty="0"/>
              <a:t>folder: 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		4_Objects In </a:t>
            </a:r>
            <a:r>
              <a:rPr lang="en-US" sz="3000" dirty="0"/>
              <a:t>Bricklayer-Lite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19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99" y="1385740"/>
            <a:ext cx="7809439" cy="4552805"/>
          </a:xfrm>
        </p:spPr>
      </p:pic>
    </p:spTree>
    <p:extLst>
      <p:ext uri="{BB962C8B-B14F-4D97-AF65-F5344CB8AC3E}">
        <p14:creationId xmlns:p14="http://schemas.microsoft.com/office/powerpoint/2010/main" val="196045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22" y="948443"/>
            <a:ext cx="7331529" cy="5377532"/>
          </a:xfrm>
        </p:spPr>
      </p:pic>
    </p:spTree>
    <p:extLst>
      <p:ext uri="{BB962C8B-B14F-4D97-AF65-F5344CB8AC3E}">
        <p14:creationId xmlns:p14="http://schemas.microsoft.com/office/powerpoint/2010/main" val="21202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81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1469</TotalTime>
  <Words>175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Bell Work </vt:lpstr>
      <vt:lpstr>Math analysis</vt:lpstr>
      <vt:lpstr>Objective</vt:lpstr>
      <vt:lpstr>Saving in Bricklayer Lite to Teams</vt:lpstr>
      <vt:lpstr>Uploading in Bricklayer-Lite from Teams</vt:lpstr>
      <vt:lpstr>Bricklayer-Lite</vt:lpstr>
      <vt:lpstr>PowerPoint Presentation</vt:lpstr>
      <vt:lpstr>PowerPoint Presentation</vt:lpstr>
      <vt:lpstr>PowerPoint Presentation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33</cp:revision>
  <dcterms:created xsi:type="dcterms:W3CDTF">2017-08-21T18:28:24Z</dcterms:created>
  <dcterms:modified xsi:type="dcterms:W3CDTF">2017-09-12T12:46:17Z</dcterms:modified>
</cp:coreProperties>
</file>