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301" r:id="rId4"/>
    <p:sldId id="304" r:id="rId5"/>
    <p:sldId id="275" r:id="rId6"/>
    <p:sldId id="29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discussion with Visitors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Present some of our work by showing</a:t>
            </a:r>
          </a:p>
          <a:p>
            <a:pPr marL="0" indent="0">
              <a:buNone/>
            </a:pPr>
            <a:r>
              <a:rPr lang="en-US" sz="2400" dirty="0" smtClean="0"/>
              <a:t>how we incorporate TEAMS.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hopes to have more schools incorporate Bricklayer</a:t>
            </a:r>
          </a:p>
          <a:p>
            <a:pPr lvl="1"/>
            <a:r>
              <a:rPr lang="en-US" dirty="0" smtClean="0"/>
              <a:t>Wants to see your progress early in the year</a:t>
            </a:r>
          </a:p>
          <a:p>
            <a:pPr lvl="1"/>
            <a:r>
              <a:rPr lang="en-US" dirty="0" smtClean="0"/>
              <a:t>Wants to hear about your experience to improve others</a:t>
            </a:r>
          </a:p>
          <a:p>
            <a:endParaRPr lang="en-US" dirty="0"/>
          </a:p>
          <a:p>
            <a:r>
              <a:rPr lang="en-US" dirty="0" smtClean="0"/>
              <a:t>Answer any questions you might have for him</a:t>
            </a:r>
          </a:p>
          <a:p>
            <a:pPr lvl="1"/>
            <a:r>
              <a:rPr lang="en-US" dirty="0" smtClean="0"/>
              <a:t>What questions do you have for him?</a:t>
            </a:r>
          </a:p>
          <a:p>
            <a:endParaRPr lang="en-US" dirty="0"/>
          </a:p>
          <a:p>
            <a:r>
              <a:rPr lang="en-US" dirty="0" smtClean="0"/>
              <a:t>Plan more visits in the future as we move further along with Bricklayer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427"/>
          </a:xfrm>
        </p:spPr>
        <p:txBody>
          <a:bodyPr/>
          <a:lstStyle/>
          <a:p>
            <a:r>
              <a:rPr lang="en-US" dirty="0" smtClean="0"/>
              <a:t>Questions for Dr. Winter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1345"/>
            <a:ext cx="9601200" cy="5199961"/>
          </a:xfrm>
        </p:spPr>
        <p:txBody>
          <a:bodyPr/>
          <a:lstStyle/>
          <a:p>
            <a:r>
              <a:rPr lang="en-US" dirty="0" smtClean="0"/>
              <a:t>How to get started tech career (with or without college experience)?</a:t>
            </a:r>
          </a:p>
          <a:p>
            <a:r>
              <a:rPr lang="en-US" dirty="0" smtClean="0"/>
              <a:t>How to get started, best way to learn about programming computers?</a:t>
            </a:r>
          </a:p>
          <a:p>
            <a:r>
              <a:rPr lang="en-US" dirty="0" smtClean="0"/>
              <a:t>Why did you get started in programming? </a:t>
            </a:r>
          </a:p>
          <a:p>
            <a:r>
              <a:rPr lang="en-US" dirty="0" smtClean="0"/>
              <a:t>Are you planning to make another website/program for coding?</a:t>
            </a:r>
          </a:p>
          <a:p>
            <a:r>
              <a:rPr lang="en-US" dirty="0" smtClean="0"/>
              <a:t>What role to your college students play with Bricklayer?</a:t>
            </a:r>
          </a:p>
          <a:p>
            <a:r>
              <a:rPr lang="en-US" dirty="0" smtClean="0"/>
              <a:t>Good projects to start on to break into coding? </a:t>
            </a:r>
          </a:p>
          <a:p>
            <a:r>
              <a:rPr lang="en-US" dirty="0" smtClean="0"/>
              <a:t>What language would you recommend learning right now?</a:t>
            </a:r>
          </a:p>
          <a:p>
            <a:r>
              <a:rPr lang="en-US" dirty="0" smtClean="0"/>
              <a:t>What goes into getting a company/non-profit started? </a:t>
            </a:r>
          </a:p>
          <a:p>
            <a:r>
              <a:rPr lang="en-US" dirty="0" smtClean="0"/>
              <a:t>How bricklayer prepare us for college in programming? </a:t>
            </a:r>
          </a:p>
          <a:p>
            <a:r>
              <a:rPr lang="en-US" dirty="0" smtClean="0"/>
              <a:t>What was your process of building Bricklayer, what pieces came first?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they </a:t>
            </a:r>
            <a:r>
              <a:rPr lang="en-US" smtClean="0"/>
              <a:t>unblock Bricklayer-Lite...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1535"/>
          </a:xfrm>
        </p:spPr>
        <p:txBody>
          <a:bodyPr>
            <a:noAutofit/>
          </a:bodyPr>
          <a:lstStyle/>
          <a:p>
            <a:r>
              <a:rPr lang="en-US" sz="3000" dirty="0" smtClean="0"/>
              <a:t>Using Bricklayer-Lite code, recreate the following objects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Save your code, and upload them into the appropriate </a:t>
            </a:r>
            <a:r>
              <a:rPr lang="en-US" sz="3000" dirty="0"/>
              <a:t>folder: 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		5_Objects Around Bryan In </a:t>
            </a:r>
            <a:r>
              <a:rPr lang="en-US" sz="3000" dirty="0"/>
              <a:t>Bricklayer-Lite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www.codecademy.com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(or log in if you already have an account)</a:t>
            </a:r>
          </a:p>
          <a:p>
            <a:r>
              <a:rPr lang="en-US" dirty="0"/>
              <a:t>If you have little to no previous coding experience select one of the following: </a:t>
            </a:r>
          </a:p>
          <a:p>
            <a:pPr lvl="1"/>
            <a:r>
              <a:rPr lang="en-US" dirty="0"/>
              <a:t>“Make a Website”</a:t>
            </a:r>
          </a:p>
          <a:p>
            <a:pPr lvl="1"/>
            <a:r>
              <a:rPr lang="en-US" dirty="0"/>
              <a:t>“Introduction to JavaScript”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have some previous coding experience select one of the above or from the following: </a:t>
            </a:r>
          </a:p>
          <a:p>
            <a:pPr lvl="1">
              <a:buFontTx/>
              <a:buChar char="-"/>
            </a:pPr>
            <a:r>
              <a:rPr lang="en-US" dirty="0"/>
              <a:t>“Learn Python”</a:t>
            </a:r>
          </a:p>
          <a:p>
            <a:pPr lvl="1">
              <a:buFontTx/>
              <a:buChar char="-"/>
            </a:pPr>
            <a:r>
              <a:rPr lang="en-US" dirty="0"/>
              <a:t>“Learn Java”</a:t>
            </a:r>
          </a:p>
          <a:p>
            <a:pPr lvl="1">
              <a:buFontTx/>
              <a:buChar char="-"/>
            </a:pPr>
            <a:r>
              <a:rPr lang="en-US" dirty="0"/>
              <a:t>“Learn Rails”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91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1680</TotalTime>
  <Words>281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Math analysis</vt:lpstr>
      <vt:lpstr>Objective</vt:lpstr>
      <vt:lpstr>Purpose of the Visit</vt:lpstr>
      <vt:lpstr>Questions for Dr. Winter</vt:lpstr>
      <vt:lpstr>If they unblock Bricklayer-Lite...</vt:lpstr>
      <vt:lpstr>www.codecademy.com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47</cp:revision>
  <dcterms:created xsi:type="dcterms:W3CDTF">2017-08-21T18:28:24Z</dcterms:created>
  <dcterms:modified xsi:type="dcterms:W3CDTF">2017-09-25T15:47:22Z</dcterms:modified>
</cp:coreProperties>
</file>