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8" r:id="rId4"/>
    <p:sldId id="277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Back to Bricklayer-Lite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30010" cy="1485900"/>
          </a:xfrm>
        </p:spPr>
        <p:txBody>
          <a:bodyPr/>
          <a:lstStyle/>
          <a:p>
            <a:r>
              <a:rPr lang="en-US" dirty="0" smtClean="0"/>
              <a:t>Downloading Offline Version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02953"/>
            <a:ext cx="10251195" cy="513937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 have to walk around the room and individually load Bricklayer-Lite on your computer…</a:t>
            </a:r>
          </a:p>
          <a:p>
            <a:endParaRPr lang="en-US" sz="2800" dirty="0"/>
          </a:p>
          <a:p>
            <a:r>
              <a:rPr lang="en-US" sz="2800" dirty="0" smtClean="0"/>
              <a:t>While this is going on, locate 2 of the objects from around Bryan that you saved in The Grid folder on TEAMS, and download them to your computer</a:t>
            </a:r>
          </a:p>
          <a:p>
            <a:endParaRPr lang="en-US" sz="2800" dirty="0"/>
          </a:p>
          <a:p>
            <a:r>
              <a:rPr lang="en-US" sz="2800" dirty="0" smtClean="0"/>
              <a:t>Open up The Grid, and load 1 of the 2 objects</a:t>
            </a:r>
          </a:p>
          <a:p>
            <a:endParaRPr lang="en-US" sz="2800" dirty="0"/>
          </a:p>
          <a:p>
            <a:r>
              <a:rPr lang="en-US" sz="2800" dirty="0" smtClean="0"/>
              <a:t>Once you have Bricklayer-Lite on your computer, begin to write the code that will create the object selected in The Grid, in Bricklayer-Lite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39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in Bricklayer-Lite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41194"/>
            <a:ext cx="10096959" cy="4912146"/>
          </a:xfrm>
        </p:spPr>
        <p:txBody>
          <a:bodyPr>
            <a:noAutofit/>
          </a:bodyPr>
          <a:lstStyle/>
          <a:p>
            <a:r>
              <a:rPr lang="en-US" sz="3000" dirty="0" smtClean="0"/>
              <a:t>Open up your saved images from Teams in The Grid to use as reference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Using Bricklayer-Lite ‘write’ the code to transition your Grid to Bricklayer-Lite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Save your code, and upload it into the appropriate </a:t>
            </a:r>
            <a:r>
              <a:rPr lang="en-US" sz="3000" dirty="0"/>
              <a:t>folder: 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		5_Objects Around Bryan In </a:t>
            </a:r>
            <a:r>
              <a:rPr lang="en-US" sz="3000" dirty="0"/>
              <a:t>Bricklayer-Lite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 will spend 1-2 days depending on how long it takes to get </a:t>
            </a:r>
            <a:r>
              <a:rPr lang="en-US" sz="3000" dirty="0" smtClean="0"/>
              <a:t>Bricklayer-Lite loaded on our machines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1774</TotalTime>
  <Words>211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Math analysis</vt:lpstr>
      <vt:lpstr>Objective</vt:lpstr>
      <vt:lpstr>Downloading Offline Version to Computer</vt:lpstr>
      <vt:lpstr>Review Saving in Bricklayer Lite to Teams</vt:lpstr>
      <vt:lpstr>Continuing in Bricklayer-Lite</vt:lpstr>
      <vt:lpstr>Moving Forward…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48</cp:revision>
  <dcterms:created xsi:type="dcterms:W3CDTF">2017-08-21T18:28:24Z</dcterms:created>
  <dcterms:modified xsi:type="dcterms:W3CDTF">2017-10-02T19:08:40Z</dcterms:modified>
</cp:coreProperties>
</file>