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80" r:id="rId4"/>
    <p:sldId id="282" r:id="rId5"/>
    <p:sldId id="281" r:id="rId6"/>
    <p:sldId id="279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code a centered version of your first and last name in Bricklayer-Lite, with a background color, and a presentation to describe your </a:t>
            </a:r>
            <a:r>
              <a:rPr lang="en-US" sz="2400" smtClean="0"/>
              <a:t>thought process. 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0328"/>
            <a:ext cx="9970265" cy="525504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 must code two names (first and last preferably), one stacked on top of the other one</a:t>
            </a:r>
          </a:p>
          <a:p>
            <a:r>
              <a:rPr lang="en-US" sz="3000" dirty="0" smtClean="0"/>
              <a:t>The names must be centered on each other</a:t>
            </a:r>
          </a:p>
          <a:p>
            <a:r>
              <a:rPr lang="en-US" sz="3000" dirty="0" smtClean="0"/>
              <a:t>You are to use at least “4” colors to distinguish names from backgrounds</a:t>
            </a:r>
          </a:p>
          <a:p>
            <a:r>
              <a:rPr lang="en-US" sz="3000" dirty="0" smtClean="0"/>
              <a:t>Be prepared to talk us through your code, your thought process, and be able to answer questions about what it does…</a:t>
            </a:r>
          </a:p>
          <a:p>
            <a:r>
              <a:rPr lang="en-US" sz="3000" dirty="0" smtClean="0"/>
              <a:t>You can use functions from Level 2 if you would like…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07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9188"/>
          </a:xfrm>
        </p:spPr>
        <p:txBody>
          <a:bodyPr/>
          <a:lstStyle/>
          <a:p>
            <a:r>
              <a:rPr lang="en-US" dirty="0" smtClean="0"/>
              <a:t>Example to get you started…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25" y="1415667"/>
            <a:ext cx="8735349" cy="5233012"/>
          </a:xfrm>
        </p:spPr>
      </p:pic>
    </p:spTree>
    <p:extLst>
      <p:ext uri="{BB962C8B-B14F-4D97-AF65-F5344CB8AC3E}">
        <p14:creationId xmlns:p14="http://schemas.microsoft.com/office/powerpoint/2010/main" val="3455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81"/>
            <a:ext cx="12192000" cy="64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We will </a:t>
            </a:r>
            <a:r>
              <a:rPr lang="en-US" sz="3000" dirty="0" smtClean="0"/>
              <a:t>finish these up next time if needed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9872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5773" cy="1485900"/>
          </a:xfrm>
        </p:spPr>
        <p:txBody>
          <a:bodyPr/>
          <a:lstStyle/>
          <a:p>
            <a:r>
              <a:rPr lang="en-US" dirty="0" smtClean="0"/>
              <a:t>Review Saving in Bricklayer Lite 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78000"/>
            <a:ext cx="10820401" cy="5079999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sz="3000" dirty="0" smtClean="0"/>
          </a:p>
          <a:p>
            <a:pPr marL="530352" lvl="1" indent="0">
              <a:buNone/>
            </a:pPr>
            <a:r>
              <a:rPr lang="en-US" sz="3000" dirty="0" smtClean="0"/>
              <a:t>Change “Filename”  make sure it ends with    </a:t>
            </a:r>
            <a:r>
              <a:rPr lang="en-US" sz="3000" b="1" dirty="0" smtClean="0"/>
              <a:t>.xml</a:t>
            </a:r>
          </a:p>
          <a:p>
            <a:pPr marL="530352" lvl="1" indent="0">
              <a:buNone/>
            </a:pPr>
            <a:r>
              <a:rPr lang="en-US" sz="3000" dirty="0" smtClean="0"/>
              <a:t>Click Download XML</a:t>
            </a:r>
          </a:p>
          <a:p>
            <a:pPr marL="530352" lvl="1" indent="0">
              <a:buNone/>
            </a:pPr>
            <a:r>
              <a:rPr lang="en-US" sz="3000" dirty="0" smtClean="0"/>
              <a:t>Open up Teams</a:t>
            </a:r>
            <a:endParaRPr lang="en-US" sz="3000" dirty="0"/>
          </a:p>
          <a:p>
            <a:pPr marL="530352" lvl="1" indent="0">
              <a:buNone/>
            </a:pPr>
            <a:r>
              <a:rPr lang="en-US" sz="3000" dirty="0" smtClean="0"/>
              <a:t>Open the appropriate folder: </a:t>
            </a:r>
            <a:r>
              <a:rPr lang="en-US" sz="3000" b="1" dirty="0" smtClean="0"/>
              <a:t>______________________</a:t>
            </a:r>
          </a:p>
          <a:p>
            <a:pPr marL="530352" lvl="1" indent="0">
              <a:buNone/>
            </a:pPr>
            <a:r>
              <a:rPr lang="en-US" sz="3000" dirty="0" smtClean="0"/>
              <a:t>Click “upload” and select your recently downloaded file</a:t>
            </a:r>
          </a:p>
          <a:p>
            <a:pPr marL="530352" lvl="1" indent="0">
              <a:buNone/>
            </a:pPr>
            <a:r>
              <a:rPr lang="en-US" sz="3000" dirty="0" smtClean="0"/>
              <a:t>Save</a:t>
            </a:r>
          </a:p>
          <a:p>
            <a:pPr marL="530352" lvl="1" indent="0">
              <a:buNone/>
            </a:pPr>
            <a:endParaRPr lang="en-US" sz="3000" dirty="0"/>
          </a:p>
          <a:p>
            <a:pPr marL="530352" lvl="1" indent="0">
              <a:buNone/>
            </a:pPr>
            <a:r>
              <a:rPr lang="en-US" sz="3000" b="1" dirty="0" smtClean="0"/>
              <a:t>*Move the file to your Own Drive from your Downloads folder</a:t>
            </a:r>
          </a:p>
          <a:p>
            <a:pPr marL="530352" lvl="1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5141512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1815</TotalTime>
  <Words>184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Math analysis</vt:lpstr>
      <vt:lpstr>Objective</vt:lpstr>
      <vt:lpstr>Name Project</vt:lpstr>
      <vt:lpstr>Example to get you started… </vt:lpstr>
      <vt:lpstr>PowerPoint Presentation</vt:lpstr>
      <vt:lpstr>Moving Forward… </vt:lpstr>
      <vt:lpstr>Review Saving in Bricklayer Lite to Teams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51</cp:revision>
  <dcterms:created xsi:type="dcterms:W3CDTF">2017-08-21T18:28:24Z</dcterms:created>
  <dcterms:modified xsi:type="dcterms:W3CDTF">2017-10-02T19:50:01Z</dcterms:modified>
</cp:coreProperties>
</file>