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0" r:id="rId4"/>
    <p:sldId id="281" r:id="rId5"/>
    <p:sldId id="279" r:id="rId6"/>
    <p:sldId id="277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Present our Name Projects in Bricklayer Offline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Work through Day 2 of </a:t>
            </a:r>
            <a:r>
              <a:rPr lang="en-US" sz="2400" dirty="0" err="1" smtClean="0"/>
              <a:t>Vitruvia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0328"/>
            <a:ext cx="9970265" cy="52550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 must code two names (first and last preferably), one stacked on top of the other one</a:t>
            </a:r>
          </a:p>
          <a:p>
            <a:r>
              <a:rPr lang="en-US" sz="3000" dirty="0" smtClean="0"/>
              <a:t>The names must be centered on each other</a:t>
            </a:r>
          </a:p>
          <a:p>
            <a:r>
              <a:rPr lang="en-US" sz="3000" dirty="0" smtClean="0"/>
              <a:t>You are to use at least “4” colors to distinguish names from backgrounds</a:t>
            </a:r>
          </a:p>
          <a:p>
            <a:r>
              <a:rPr lang="en-US" sz="3000" dirty="0" smtClean="0"/>
              <a:t>Be prepared to talk us through your code, your thought process, and be able to answer questions about what it does…</a:t>
            </a:r>
          </a:p>
          <a:p>
            <a:r>
              <a:rPr lang="en-US" sz="3000" dirty="0" smtClean="0"/>
              <a:t>You can use functions from Level 2 if you would like…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0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81"/>
            <a:ext cx="12192000" cy="6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able to easily maneuver within your code to answer questions about what each piece does</a:t>
            </a:r>
          </a:p>
          <a:p>
            <a:r>
              <a:rPr lang="en-US" sz="3000" dirty="0" smtClean="0"/>
              <a:t>Describe your thought process, and how you came to your creation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to better prepare for Level 2 and Level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Vitruvia</a:t>
            </a:r>
            <a:r>
              <a:rPr lang="en-US" sz="3000" dirty="0" smtClean="0"/>
              <a:t> Concept 10</a:t>
            </a:r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11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12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13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14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15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6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1818</TotalTime>
  <Words>208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Name Project</vt:lpstr>
      <vt:lpstr>PowerPoint Presentation</vt:lpstr>
      <vt:lpstr>Presentations</vt:lpstr>
      <vt:lpstr>Review Saving in Bricklayer Lite to Teams</vt:lpstr>
      <vt:lpstr>Vitruvia to better prepare for Level 2 and Level 3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55</cp:revision>
  <dcterms:created xsi:type="dcterms:W3CDTF">2017-08-21T18:28:24Z</dcterms:created>
  <dcterms:modified xsi:type="dcterms:W3CDTF">2017-10-09T18:30:22Z</dcterms:modified>
</cp:coreProperties>
</file>