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81" r:id="rId4"/>
    <p:sldId id="279" r:id="rId5"/>
    <p:sldId id="277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inside of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74" y="2286000"/>
            <a:ext cx="8345251" cy="4572000"/>
          </a:xfrm>
        </p:spPr>
      </p:pic>
    </p:spTree>
    <p:extLst>
      <p:ext uri="{BB962C8B-B14F-4D97-AF65-F5344CB8AC3E}">
        <p14:creationId xmlns:p14="http://schemas.microsoft.com/office/powerpoint/2010/main" val="345360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292" y="685799"/>
            <a:ext cx="3957403" cy="56599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this object in Level 3 </a:t>
            </a:r>
            <a:r>
              <a:rPr lang="en-US" dirty="0" err="1" smtClean="0"/>
              <a:t>Brickalyer</a:t>
            </a:r>
            <a:r>
              <a:rPr lang="en-US" dirty="0" smtClean="0"/>
              <a:t>-Lite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Using parameters instead of specific numbers inside the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46" y="0"/>
            <a:ext cx="6907954" cy="6858000"/>
          </a:xfrm>
        </p:spPr>
      </p:pic>
    </p:spTree>
    <p:extLst>
      <p:ext uri="{BB962C8B-B14F-4D97-AF65-F5344CB8AC3E}">
        <p14:creationId xmlns:p14="http://schemas.microsoft.com/office/powerpoint/2010/main" val="42217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way… what were some others?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91325"/>
            <a:ext cx="10016230" cy="5066675"/>
          </a:xfrm>
        </p:spPr>
      </p:pic>
    </p:spTree>
    <p:extLst>
      <p:ext uri="{BB962C8B-B14F-4D97-AF65-F5344CB8AC3E}">
        <p14:creationId xmlns:p14="http://schemas.microsoft.com/office/powerpoint/2010/main" val="17337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this flag in bricklayer-lite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79" y="1940466"/>
            <a:ext cx="9227721" cy="4917534"/>
          </a:xfrm>
        </p:spPr>
      </p:pic>
    </p:spTree>
    <p:extLst>
      <p:ext uri="{BB962C8B-B14F-4D97-AF65-F5344CB8AC3E}">
        <p14:creationId xmlns:p14="http://schemas.microsoft.com/office/powerpoint/2010/main" val="4065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to make this flag…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10219486" cy="5216577"/>
          </a:xfrm>
        </p:spPr>
      </p:pic>
    </p:spTree>
    <p:extLst>
      <p:ext uri="{BB962C8B-B14F-4D97-AF65-F5344CB8AC3E}">
        <p14:creationId xmlns:p14="http://schemas.microsoft.com/office/powerpoint/2010/main" val="3206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duplicate it…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74" y="0"/>
            <a:ext cx="6184126" cy="6690277"/>
          </a:xfrm>
        </p:spPr>
      </p:pic>
    </p:spTree>
    <p:extLst>
      <p:ext uri="{BB962C8B-B14F-4D97-AF65-F5344CB8AC3E}">
        <p14:creationId xmlns:p14="http://schemas.microsoft.com/office/powerpoint/2010/main" val="20498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357" y="251085"/>
            <a:ext cx="9601200" cy="1485900"/>
          </a:xfrm>
        </p:spPr>
        <p:txBody>
          <a:bodyPr/>
          <a:lstStyle/>
          <a:p>
            <a:r>
              <a:rPr lang="en-US" dirty="0" smtClean="0"/>
              <a:t>One option…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3" y="1347167"/>
            <a:ext cx="10013429" cy="5446836"/>
          </a:xfrm>
        </p:spPr>
      </p:pic>
    </p:spTree>
    <p:extLst>
      <p:ext uri="{BB962C8B-B14F-4D97-AF65-F5344CB8AC3E}">
        <p14:creationId xmlns:p14="http://schemas.microsoft.com/office/powerpoint/2010/main" val="36596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96256" y="2798476"/>
            <a:ext cx="6633148" cy="1485900"/>
          </a:xfrm>
        </p:spPr>
        <p:txBody>
          <a:bodyPr/>
          <a:lstStyle/>
          <a:p>
            <a:r>
              <a:rPr lang="en-US" dirty="0" smtClean="0"/>
              <a:t>Use functions to create a countries flag…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55" y="41540"/>
            <a:ext cx="10169045" cy="6816460"/>
          </a:xfrm>
        </p:spPr>
      </p:pic>
    </p:spTree>
    <p:extLst>
      <p:ext uri="{BB962C8B-B14F-4D97-AF65-F5344CB8AC3E}">
        <p14:creationId xmlns:p14="http://schemas.microsoft.com/office/powerpoint/2010/main" val="17874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Finish Presentations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Discuss second set of </a:t>
            </a:r>
            <a:r>
              <a:rPr lang="en-US" sz="2400" dirty="0" err="1" smtClean="0"/>
              <a:t>Vitruvia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Introduce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with Level 3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81"/>
            <a:ext cx="12192000" cy="64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able to easily maneuver within your code to answer questions about what each piece does</a:t>
            </a:r>
          </a:p>
          <a:p>
            <a:r>
              <a:rPr lang="en-US" sz="3000" dirty="0" smtClean="0"/>
              <a:t>Describe your thought process, and how you came to your creation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87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78000"/>
            <a:ext cx="10820401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3000" dirty="0" smtClean="0"/>
          </a:p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Vitruvia</a:t>
            </a:r>
            <a:r>
              <a:rPr lang="en-US" dirty="0" smtClean="0"/>
              <a:t> to better prepare for Level 2 and Level 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Vitruvia</a:t>
            </a:r>
            <a:r>
              <a:rPr lang="en-US" sz="3000" dirty="0" smtClean="0"/>
              <a:t> Concept 10</a:t>
            </a:r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11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12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13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14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15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90" y="1428750"/>
            <a:ext cx="10008827" cy="5409906"/>
          </a:xfrm>
        </p:spPr>
      </p:pic>
    </p:spTree>
    <p:extLst>
      <p:ext uri="{BB962C8B-B14F-4D97-AF65-F5344CB8AC3E}">
        <p14:creationId xmlns:p14="http://schemas.microsoft.com/office/powerpoint/2010/main" val="27671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pattern with parameters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9180575" cy="5029200"/>
          </a:xfrm>
        </p:spPr>
      </p:pic>
    </p:spTree>
    <p:extLst>
      <p:ext uri="{BB962C8B-B14F-4D97-AF65-F5344CB8AC3E}">
        <p14:creationId xmlns:p14="http://schemas.microsoft.com/office/powerpoint/2010/main" val="6972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15" y="2300989"/>
            <a:ext cx="8545770" cy="4429593"/>
          </a:xfrm>
        </p:spPr>
      </p:pic>
    </p:spTree>
    <p:extLst>
      <p:ext uri="{BB962C8B-B14F-4D97-AF65-F5344CB8AC3E}">
        <p14:creationId xmlns:p14="http://schemas.microsoft.com/office/powerpoint/2010/main" val="2347961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1910</TotalTime>
  <Words>183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Math analysis</vt:lpstr>
      <vt:lpstr>Objective</vt:lpstr>
      <vt:lpstr>PowerPoint Presentation</vt:lpstr>
      <vt:lpstr>Presentations</vt:lpstr>
      <vt:lpstr>Review Saving in Bricklayer Lite to Teams</vt:lpstr>
      <vt:lpstr>Vitruvia to better prepare for Level 2 and Level 3 </vt:lpstr>
      <vt:lpstr>Intro to functions</vt:lpstr>
      <vt:lpstr>Moving pattern with parameters</vt:lpstr>
      <vt:lpstr>Repeating a pattern</vt:lpstr>
      <vt:lpstr>Functions inside of functions</vt:lpstr>
      <vt:lpstr>Create this object in Level 3 Brickalyer-Lite  Using parameters instead of specific numbers inside the functions</vt:lpstr>
      <vt:lpstr>One way… what were some others?</vt:lpstr>
      <vt:lpstr>Create this flag in bricklayer-lite</vt:lpstr>
      <vt:lpstr>One way to make this flag… </vt:lpstr>
      <vt:lpstr>Now duplicate it… </vt:lpstr>
      <vt:lpstr>One option… </vt:lpstr>
      <vt:lpstr>Use functions to create a countries flag…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60</cp:revision>
  <dcterms:created xsi:type="dcterms:W3CDTF">2017-08-21T18:28:24Z</dcterms:created>
  <dcterms:modified xsi:type="dcterms:W3CDTF">2017-10-13T15:30:07Z</dcterms:modified>
</cp:coreProperties>
</file>