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94" r:id="rId4"/>
    <p:sldId id="293" r:id="rId5"/>
    <p:sldId id="277" r:id="rId6"/>
    <p:sldId id="295" r:id="rId7"/>
    <p:sldId id="29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58" d="100"/>
          <a:sy n="58" d="100"/>
        </p:scale>
        <p:origin x="56" y="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31222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Finish Presentations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Flag Patterns Repeated with Level 3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 Project (Make sure you are in CHROME and not internet explorer)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820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i="1" u="sng" dirty="0" smtClean="0"/>
              <a:t>In Bricklayer Lite Level 3</a:t>
            </a:r>
          </a:p>
          <a:p>
            <a:r>
              <a:rPr lang="en-US" sz="3400" dirty="0" smtClean="0"/>
              <a:t>Create a </a:t>
            </a:r>
            <a:r>
              <a:rPr lang="en-US" sz="3400" dirty="0" smtClean="0"/>
              <a:t>Function(s) </a:t>
            </a:r>
            <a:r>
              <a:rPr lang="en-US" sz="3400" dirty="0" smtClean="0"/>
              <a:t>with a flag of your choice… </a:t>
            </a:r>
          </a:p>
          <a:p>
            <a:r>
              <a:rPr lang="en-US" sz="3400" dirty="0" smtClean="0"/>
              <a:t>Flag’s dimensions must be </a:t>
            </a:r>
            <a:r>
              <a:rPr lang="en-US" sz="3400" dirty="0" smtClean="0"/>
              <a:t>16x32 </a:t>
            </a:r>
            <a:r>
              <a:rPr lang="en-US" sz="3400" dirty="0" smtClean="0"/>
              <a:t>blocks (or </a:t>
            </a:r>
            <a:r>
              <a:rPr lang="en-US" sz="3400" dirty="0" smtClean="0"/>
              <a:t>32x16)</a:t>
            </a:r>
            <a:endParaRPr lang="en-US" sz="3400" dirty="0" smtClean="0"/>
          </a:p>
          <a:p>
            <a:r>
              <a:rPr lang="en-US" sz="3400" dirty="0" smtClean="0"/>
              <a:t>Repeat the flag to fill the entire 128x128 grid</a:t>
            </a:r>
          </a:p>
          <a:p>
            <a:r>
              <a:rPr lang="en-US" sz="3400" dirty="0" smtClean="0"/>
              <a:t>Save your flag as </a:t>
            </a:r>
            <a:r>
              <a:rPr lang="en-US" sz="3400" b="1" i="1" dirty="0" smtClean="0"/>
              <a:t>Name_Country.xml</a:t>
            </a:r>
          </a:p>
          <a:p>
            <a:r>
              <a:rPr lang="en-US" sz="3400" dirty="0" smtClean="0"/>
              <a:t>Load it onto Teams in the </a:t>
            </a:r>
            <a:r>
              <a:rPr lang="en-US" sz="3400" b="1" i="1" dirty="0" smtClean="0"/>
              <a:t>Flag_Project_Formative</a:t>
            </a:r>
            <a:r>
              <a:rPr lang="en-US" sz="3400" dirty="0" smtClean="0"/>
              <a:t> folder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19347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896256" y="2798476"/>
            <a:ext cx="6633148" cy="1485900"/>
          </a:xfrm>
        </p:spPr>
        <p:txBody>
          <a:bodyPr/>
          <a:lstStyle/>
          <a:p>
            <a:r>
              <a:rPr lang="en-US" dirty="0" smtClean="0"/>
              <a:t>Use functions to create a countries flag…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955" y="41540"/>
            <a:ext cx="10169045" cy="6816460"/>
          </a:xfrm>
        </p:spPr>
      </p:pic>
    </p:spTree>
    <p:extLst>
      <p:ext uri="{BB962C8B-B14F-4D97-AF65-F5344CB8AC3E}">
        <p14:creationId xmlns:p14="http://schemas.microsoft.com/office/powerpoint/2010/main" val="178748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975773" cy="1485900"/>
          </a:xfrm>
        </p:spPr>
        <p:txBody>
          <a:bodyPr/>
          <a:lstStyle/>
          <a:p>
            <a:r>
              <a:rPr lang="en-US" dirty="0" smtClean="0"/>
              <a:t>Review Saving in Bricklayer Lite to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231" y="1778000"/>
            <a:ext cx="11387769" cy="5079999"/>
          </a:xfrm>
        </p:spPr>
        <p:txBody>
          <a:bodyPr>
            <a:normAutofit/>
          </a:bodyPr>
          <a:lstStyle/>
          <a:p>
            <a:pPr marL="530352" lvl="1" indent="0">
              <a:buNone/>
            </a:pPr>
            <a:r>
              <a:rPr lang="en-US" sz="3000" dirty="0" smtClean="0"/>
              <a:t>Change “Filename”  make sure it ends with    </a:t>
            </a:r>
            <a:r>
              <a:rPr lang="en-US" sz="3000" b="1" dirty="0" smtClean="0"/>
              <a:t>.xml</a:t>
            </a:r>
          </a:p>
          <a:p>
            <a:pPr marL="530352" lvl="1" indent="0">
              <a:buNone/>
            </a:pPr>
            <a:r>
              <a:rPr lang="en-US" sz="3000" dirty="0" smtClean="0"/>
              <a:t>Click Download XML</a:t>
            </a:r>
          </a:p>
          <a:p>
            <a:pPr marL="530352" lvl="1" indent="0">
              <a:buNone/>
            </a:pPr>
            <a:r>
              <a:rPr lang="en-US" sz="3000" dirty="0" smtClean="0"/>
              <a:t>Open up Teams</a:t>
            </a:r>
            <a:endParaRPr lang="en-US" sz="3000" dirty="0"/>
          </a:p>
          <a:p>
            <a:pPr marL="530352" lvl="1" indent="0">
              <a:buNone/>
            </a:pPr>
            <a:r>
              <a:rPr lang="en-US" sz="3000" dirty="0" smtClean="0"/>
              <a:t>Open the appropriate folder: </a:t>
            </a:r>
            <a:r>
              <a:rPr lang="en-US" sz="3000" b="1" dirty="0" smtClean="0"/>
              <a:t>______________________</a:t>
            </a:r>
          </a:p>
          <a:p>
            <a:pPr marL="530352" lvl="1" indent="0">
              <a:buNone/>
            </a:pPr>
            <a:r>
              <a:rPr lang="en-US" sz="3000" dirty="0" smtClean="0"/>
              <a:t>Click “upload” and select your recently downloaded file</a:t>
            </a:r>
          </a:p>
          <a:p>
            <a:pPr marL="530352" lvl="1" indent="0">
              <a:buNone/>
            </a:pPr>
            <a:r>
              <a:rPr lang="en-US" sz="3000" dirty="0" smtClean="0"/>
              <a:t>Save</a:t>
            </a:r>
          </a:p>
          <a:p>
            <a:pPr marL="530352" lvl="1" indent="0">
              <a:buNone/>
            </a:pPr>
            <a:endParaRPr lang="en-US" sz="3000" dirty="0"/>
          </a:p>
          <a:p>
            <a:pPr marL="530352" lvl="1" indent="0">
              <a:buNone/>
            </a:pPr>
            <a:r>
              <a:rPr lang="en-US" sz="3000" b="1" dirty="0" smtClean="0"/>
              <a:t>*Move the file to your Own Drive from your Downloads folder</a:t>
            </a:r>
          </a:p>
          <a:p>
            <a:pPr marL="530352" lvl="1" indent="0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51415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198085"/>
          </a:xfrm>
        </p:spPr>
        <p:txBody>
          <a:bodyPr>
            <a:normAutofit/>
          </a:bodyPr>
          <a:lstStyle/>
          <a:p>
            <a:r>
              <a:rPr lang="en-US" sz="3400" dirty="0" smtClean="0"/>
              <a:t>Make a Second Flag, same rules as before, but pick a more challenging </a:t>
            </a:r>
            <a:r>
              <a:rPr lang="en-US" sz="3400" dirty="0" smtClean="0"/>
              <a:t>design (or multiple flags)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83884"/>
            <a:ext cx="9601200" cy="3983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i="1" u="sng" dirty="0"/>
              <a:t>In Bricklayer Lite Level 3</a:t>
            </a:r>
          </a:p>
          <a:p>
            <a:r>
              <a:rPr lang="en-US" sz="3000" dirty="0"/>
              <a:t>Create a Single Function with a flag of your choice… </a:t>
            </a:r>
          </a:p>
          <a:p>
            <a:r>
              <a:rPr lang="en-US" sz="3000" dirty="0"/>
              <a:t>Flag’s dimensions must be </a:t>
            </a:r>
            <a:r>
              <a:rPr lang="en-US" sz="3000" dirty="0" smtClean="0"/>
              <a:t>16x32 </a:t>
            </a:r>
            <a:r>
              <a:rPr lang="en-US" sz="3000" dirty="0"/>
              <a:t>blocks (or </a:t>
            </a:r>
            <a:r>
              <a:rPr lang="en-US" sz="3000" dirty="0" smtClean="0"/>
              <a:t>32x16)</a:t>
            </a:r>
            <a:endParaRPr lang="en-US" sz="3000" dirty="0"/>
          </a:p>
          <a:p>
            <a:r>
              <a:rPr lang="en-US" sz="3000" dirty="0"/>
              <a:t>Repeat the flag to fill the entire 128x128 grid</a:t>
            </a:r>
          </a:p>
          <a:p>
            <a:r>
              <a:rPr lang="en-US" sz="3000" dirty="0"/>
              <a:t>Save your flag as </a:t>
            </a:r>
            <a:r>
              <a:rPr lang="en-US" sz="3000" b="1" i="1" dirty="0" smtClean="0"/>
              <a:t>Name_Country_Challenge.xml</a:t>
            </a:r>
            <a:endParaRPr lang="en-US" sz="3000" b="1" i="1" dirty="0"/>
          </a:p>
          <a:p>
            <a:r>
              <a:rPr lang="en-US" sz="3000" dirty="0"/>
              <a:t>Load it onto Teams in the </a:t>
            </a:r>
            <a:r>
              <a:rPr lang="en-US" sz="3000" b="1" i="1" dirty="0"/>
              <a:t>Flag_Project_Formative</a:t>
            </a:r>
            <a:r>
              <a:rPr lang="en-US" sz="3000" dirty="0"/>
              <a:t> folder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781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Creative… Fill the entire 128x128 grid with a design of your choosing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Things to Explore</a:t>
            </a:r>
          </a:p>
          <a:p>
            <a:pPr lvl="1"/>
            <a:r>
              <a:rPr lang="en-US" sz="3000" dirty="0" smtClean="0"/>
              <a:t>Functions inside of functions</a:t>
            </a:r>
          </a:p>
          <a:p>
            <a:pPr lvl="1"/>
            <a:r>
              <a:rPr lang="en-US" sz="3000" dirty="0" smtClean="0"/>
              <a:t>Repeat functions</a:t>
            </a:r>
          </a:p>
          <a:p>
            <a:pPr lvl="1"/>
            <a:r>
              <a:rPr lang="en-US" sz="3000" dirty="0" smtClean="0"/>
              <a:t>Attempt to use the line function call (not just the put function call)</a:t>
            </a:r>
          </a:p>
          <a:p>
            <a:pPr lvl="1"/>
            <a:r>
              <a:rPr lang="en-US" sz="3000" dirty="0" smtClean="0"/>
              <a:t>Explore the shapes function calls</a:t>
            </a:r>
          </a:p>
          <a:p>
            <a:pPr lvl="1"/>
            <a:r>
              <a:rPr lang="en-US" sz="3000" dirty="0" smtClean="0"/>
              <a:t>Anything else you haven’t tried yet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83765961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1921</TotalTime>
  <Words>254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Math analysis</vt:lpstr>
      <vt:lpstr>Objective</vt:lpstr>
      <vt:lpstr>Flag Project (Make sure you are in CHROME and not internet explorer)</vt:lpstr>
      <vt:lpstr>Use functions to create a countries flag… </vt:lpstr>
      <vt:lpstr>Review Saving in Bricklayer Lite to Teams</vt:lpstr>
      <vt:lpstr>Make a Second Flag, same rules as before, but pick a more challenging design (or multiple flags)</vt:lpstr>
      <vt:lpstr>Get Creative… Fill the entire 128x128 grid with a design of your choosing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63</cp:revision>
  <dcterms:created xsi:type="dcterms:W3CDTF">2017-08-21T18:28:24Z</dcterms:created>
  <dcterms:modified xsi:type="dcterms:W3CDTF">2017-10-17T18:14:35Z</dcterms:modified>
</cp:coreProperties>
</file>