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94" r:id="rId4"/>
    <p:sldId id="298" r:id="rId5"/>
    <p:sldId id="299" r:id="rId6"/>
    <p:sldId id="297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Finish all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Quarter Assessments that are not complete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your own patterns and/or explore Laces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</a:t>
            </a:r>
            <a:r>
              <a:rPr lang="en-US" dirty="0" smtClean="0"/>
              <a:t>Time: </a:t>
            </a:r>
            <a:r>
              <a:rPr lang="en-US" dirty="0" smtClean="0"/>
              <a:t>More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u="sng" dirty="0" smtClean="0"/>
              <a:t>In Bricklayer Lite Level 3</a:t>
            </a:r>
          </a:p>
          <a:p>
            <a:r>
              <a:rPr lang="en-US" sz="3400" dirty="0" smtClean="0"/>
              <a:t>Save your pattern as 1_Pattern_</a:t>
            </a:r>
            <a:r>
              <a:rPr lang="en-US" sz="3400" b="1" i="1" dirty="0" smtClean="0"/>
              <a:t>Name.xml</a:t>
            </a:r>
          </a:p>
          <a:p>
            <a:r>
              <a:rPr lang="en-US" sz="3400" dirty="0"/>
              <a:t>Save your pattern as </a:t>
            </a:r>
            <a:r>
              <a:rPr lang="en-US" sz="3400" dirty="0" smtClean="0"/>
              <a:t>2_Pattern_</a:t>
            </a:r>
            <a:r>
              <a:rPr lang="en-US" sz="3400" b="1" i="1" dirty="0" smtClean="0"/>
              <a:t>Name.xml</a:t>
            </a:r>
            <a:endParaRPr lang="en-US" sz="3400" b="1" i="1" dirty="0"/>
          </a:p>
          <a:p>
            <a:r>
              <a:rPr lang="en-US" sz="3400" dirty="0"/>
              <a:t>Save your pattern as </a:t>
            </a:r>
            <a:r>
              <a:rPr lang="en-US" sz="3400" dirty="0" smtClean="0"/>
              <a:t>3_Pattern_</a:t>
            </a:r>
            <a:r>
              <a:rPr lang="en-US" sz="3400" b="1" i="1" dirty="0" smtClean="0"/>
              <a:t>Name.xml</a:t>
            </a:r>
            <a:endParaRPr lang="en-US" sz="3400" b="1" i="1" dirty="0"/>
          </a:p>
          <a:p>
            <a:endParaRPr lang="en-US" sz="3400" dirty="0" smtClean="0"/>
          </a:p>
          <a:p>
            <a:r>
              <a:rPr lang="en-US" sz="3400" dirty="0" smtClean="0"/>
              <a:t>Load it onto Teams in the </a:t>
            </a:r>
            <a:r>
              <a:rPr lang="en-US" sz="3400" b="1" i="1" dirty="0" err="1" smtClean="0"/>
              <a:t>More_Patterns</a:t>
            </a:r>
            <a:r>
              <a:rPr lang="en-US" sz="3400" b="1" i="1" dirty="0" smtClean="0"/>
              <a:t> </a:t>
            </a:r>
            <a:r>
              <a:rPr lang="en-US" sz="3400" dirty="0" smtClean="0"/>
              <a:t>folder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02" y="431470"/>
            <a:ext cx="7734698" cy="6426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8" y="881349"/>
            <a:ext cx="3670489" cy="582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7277" y="29745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8294" y="-122528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73998" y="-223006"/>
            <a:ext cx="6787797" cy="7374218"/>
          </a:xfrm>
        </p:spPr>
      </p:pic>
      <p:sp>
        <p:nvSpPr>
          <p:cNvPr id="5" name="TextBox 4"/>
          <p:cNvSpPr txBox="1"/>
          <p:nvPr/>
        </p:nvSpPr>
        <p:spPr>
          <a:xfrm>
            <a:off x="1046602" y="220337"/>
            <a:ext cx="182768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#3</a:t>
            </a:r>
          </a:p>
          <a:p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some 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Pattern…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on Your Own… Create Your Own Pattern and or Explore </a:t>
            </a:r>
            <a:r>
              <a:rPr lang="en-US" b="1" i="1" dirty="0" smtClean="0"/>
              <a:t>Laces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Things to Explore</a:t>
            </a:r>
          </a:p>
          <a:p>
            <a:pPr lvl="1"/>
            <a:r>
              <a:rPr lang="en-US" sz="3000" dirty="0"/>
              <a:t>Functions inside of functions</a:t>
            </a:r>
          </a:p>
          <a:p>
            <a:pPr lvl="1"/>
            <a:r>
              <a:rPr lang="en-US" sz="3000" dirty="0"/>
              <a:t>Repeat functions</a:t>
            </a:r>
          </a:p>
          <a:p>
            <a:pPr lvl="1"/>
            <a:r>
              <a:rPr lang="en-US" sz="3000" dirty="0"/>
              <a:t>Attempt to use the line function call (not just the put function call)</a:t>
            </a:r>
          </a:p>
          <a:p>
            <a:pPr lvl="1"/>
            <a:r>
              <a:rPr lang="en-US" sz="3000" dirty="0"/>
              <a:t>Explore the shapes function calls</a:t>
            </a:r>
          </a:p>
          <a:p>
            <a:pPr lvl="1"/>
            <a:r>
              <a:rPr lang="en-US" sz="3000" dirty="0"/>
              <a:t>Anything else you haven’t tried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31" y="1778000"/>
            <a:ext cx="11387769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2259</TotalTime>
  <Words>169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Crop</vt:lpstr>
      <vt:lpstr>Math analysis</vt:lpstr>
      <vt:lpstr>Objective</vt:lpstr>
      <vt:lpstr>From Last Time: More Patterns</vt:lpstr>
      <vt:lpstr>PowerPoint Presentation</vt:lpstr>
      <vt:lpstr>PowerPoint Presentation</vt:lpstr>
      <vt:lpstr>Explore on Your Own… Create Your Own Pattern and or Explore Laces</vt:lpstr>
      <vt:lpstr>Review Saving in Bricklayer Lite to Teams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69</cp:revision>
  <dcterms:created xsi:type="dcterms:W3CDTF">2017-08-21T18:28:24Z</dcterms:created>
  <dcterms:modified xsi:type="dcterms:W3CDTF">2017-10-24T20:50:18Z</dcterms:modified>
</cp:coreProperties>
</file>