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8" r:id="rId5"/>
    <p:sldId id="299" r:id="rId6"/>
    <p:sldId id="300" r:id="rId7"/>
    <p:sldId id="297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32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 Circles or Rings 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Introduce Laces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Time: </a:t>
            </a:r>
            <a:r>
              <a:rPr lang="en-US" dirty="0"/>
              <a:t>Circles and 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</a:t>
            </a:r>
            <a:r>
              <a:rPr lang="en-US" sz="3400" i="1" u="sng" dirty="0" smtClean="0"/>
              <a:t>3</a:t>
            </a:r>
          </a:p>
          <a:p>
            <a:r>
              <a:rPr lang="en-US" sz="3400" dirty="0" smtClean="0"/>
              <a:t>Save </a:t>
            </a:r>
            <a:r>
              <a:rPr lang="en-US" sz="3400" dirty="0" smtClean="0"/>
              <a:t>your ring as </a:t>
            </a:r>
            <a:r>
              <a:rPr lang="en-US" sz="3400" b="1" i="1" dirty="0" smtClean="0"/>
              <a:t>Name_Circle_Ring.xml</a:t>
            </a:r>
          </a:p>
          <a:p>
            <a:endParaRPr lang="en-US" sz="3400" b="1" i="1" dirty="0"/>
          </a:p>
          <a:p>
            <a:r>
              <a:rPr lang="en-US" sz="3600" dirty="0"/>
              <a:t>To Turn In Folder: </a:t>
            </a:r>
            <a:br>
              <a:rPr lang="en-US" sz="3600" dirty="0"/>
            </a:br>
            <a:r>
              <a:rPr lang="en-US" sz="3600" dirty="0"/>
              <a:t>10_Ring_Circle_Pattern</a:t>
            </a:r>
            <a:endParaRPr lang="en-US" sz="3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59" y="603948"/>
            <a:ext cx="3844887" cy="5803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the following image:</a:t>
            </a:r>
            <a:br>
              <a:rPr lang="en-US" dirty="0" smtClean="0"/>
            </a:br>
            <a:r>
              <a:rPr lang="en-US" dirty="0" smtClean="0"/>
              <a:t>Consider using a function…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The largest ring/circle has a radius that is equal to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46" y="603948"/>
            <a:ext cx="7546554" cy="6254052"/>
          </a:xfrm>
        </p:spPr>
      </p:pic>
    </p:spTree>
    <p:extLst>
      <p:ext uri="{BB962C8B-B14F-4D97-AF65-F5344CB8AC3E}">
        <p14:creationId xmlns:p14="http://schemas.microsoft.com/office/powerpoint/2010/main" val="27331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30" y="761249"/>
            <a:ext cx="3808165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Expand on the previous function to create this object.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(You can do it on the same screen)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0772" y="-13228"/>
            <a:ext cx="6096751" cy="7645705"/>
          </a:xfrm>
        </p:spPr>
      </p:pic>
    </p:spTree>
    <p:extLst>
      <p:ext uri="{BB962C8B-B14F-4D97-AF65-F5344CB8AC3E}">
        <p14:creationId xmlns:p14="http://schemas.microsoft.com/office/powerpoint/2010/main" val="18844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4"/>
            <a:ext cx="6885541" cy="689344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85541" y="600828"/>
            <a:ext cx="5306459" cy="5715000"/>
          </a:xfrm>
        </p:spPr>
        <p:txBody>
          <a:bodyPr>
            <a:normAutofit fontScale="90000"/>
          </a:bodyPr>
          <a:lstStyle/>
          <a:p>
            <a:r>
              <a:rPr lang="en-US" i="1" u="sng" dirty="0"/>
              <a:t>Bricklayer Lite Level </a:t>
            </a:r>
            <a:r>
              <a:rPr lang="en-US" i="1" u="sng" dirty="0" smtClean="0"/>
              <a:t>3</a:t>
            </a:r>
            <a:br>
              <a:rPr lang="en-US" i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Turn </a:t>
            </a:r>
            <a:r>
              <a:rPr lang="en-US" dirty="0" smtClean="0"/>
              <a:t>In Folder: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10_Ring_Circle_Pattern</a:t>
            </a:r>
            <a:r>
              <a:rPr lang="en-US" dirty="0"/>
              <a:t/>
            </a:r>
            <a:br>
              <a:rPr lang="en-US" dirty="0"/>
            </a:br>
            <a:r>
              <a:rPr lang="en-US" i="1" u="sng" dirty="0"/>
              <a:t/>
            </a:r>
            <a:br>
              <a:rPr lang="en-US" i="1" u="sng" dirty="0"/>
            </a:br>
            <a:r>
              <a:rPr lang="en-US" i="1" u="sng" dirty="0" smtClean="0"/>
              <a:t/>
            </a:r>
            <a:br>
              <a:rPr lang="en-US" i="1" u="sng" dirty="0" smtClean="0"/>
            </a:br>
            <a:r>
              <a:rPr lang="en-US" dirty="0" smtClean="0"/>
              <a:t>Save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O</a:t>
            </a:r>
            <a:r>
              <a:rPr lang="en-US" dirty="0" smtClean="0"/>
              <a:t>bject as: </a:t>
            </a:r>
            <a:r>
              <a:rPr lang="en-US" b="1" i="1" dirty="0"/>
              <a:t>Name_Circle_Ring.xml</a:t>
            </a:r>
            <a:br>
              <a:rPr lang="en-US" b="1" i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on Your Own… Create Your Own Pattern and or Explore </a:t>
            </a:r>
            <a:r>
              <a:rPr lang="en-US" b="1" i="1" dirty="0" smtClean="0"/>
              <a:t>Laces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Things to Explore</a:t>
            </a:r>
          </a:p>
          <a:p>
            <a:pPr lvl="1"/>
            <a:r>
              <a:rPr lang="en-US" sz="3000" dirty="0"/>
              <a:t>Functions inside of functions</a:t>
            </a:r>
          </a:p>
          <a:p>
            <a:pPr lvl="1"/>
            <a:r>
              <a:rPr lang="en-US" sz="3000" dirty="0"/>
              <a:t>Repeat functions</a:t>
            </a:r>
          </a:p>
          <a:p>
            <a:pPr lvl="1"/>
            <a:r>
              <a:rPr lang="en-US" sz="3000" dirty="0"/>
              <a:t>Attempt to use the line function call (not just the put function call)</a:t>
            </a:r>
          </a:p>
          <a:p>
            <a:pPr lvl="1"/>
            <a:r>
              <a:rPr lang="en-US" sz="3000" dirty="0"/>
              <a:t>Explore the shapes function calls</a:t>
            </a:r>
          </a:p>
          <a:p>
            <a:pPr lvl="1"/>
            <a:r>
              <a:rPr lang="en-US" sz="3000" dirty="0"/>
              <a:t>Anything else you haven’t tried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2356</TotalTime>
  <Words>154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Math analysis</vt:lpstr>
      <vt:lpstr>Objective</vt:lpstr>
      <vt:lpstr>From Last Time: Circles and Rings </vt:lpstr>
      <vt:lpstr>Create the following image: Consider using a function…  Note: The largest ring/circle has a radius that is equal to 16</vt:lpstr>
      <vt:lpstr>Expand on the previous function to create this object.   (You can do it on the same screen)</vt:lpstr>
      <vt:lpstr>Bricklayer Lite Level 3  To Turn In Folder:  10_Ring_Circle_Pattern   Save Your Object as: Name_Circle_Ring.xml   </vt:lpstr>
      <vt:lpstr>Explore on Your Own… Create Your Own Pattern and or Explore Laces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74</cp:revision>
  <dcterms:created xsi:type="dcterms:W3CDTF">2017-08-21T18:28:24Z</dcterms:created>
  <dcterms:modified xsi:type="dcterms:W3CDTF">2017-10-31T15:37:49Z</dcterms:modified>
</cp:coreProperties>
</file>