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94" r:id="rId4"/>
    <p:sldId id="295" r:id="rId5"/>
    <p:sldId id="296" r:id="rId6"/>
    <p:sldId id="297" r:id="rId7"/>
    <p:sldId id="277" r:id="rId8"/>
    <p:sldId id="29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8" autoAdjust="0"/>
    <p:restoredTop sz="94644" autoAdjust="0"/>
  </p:normalViewPr>
  <p:slideViewPr>
    <p:cSldViewPr snapToGrid="0">
      <p:cViewPr varScale="1">
        <p:scale>
          <a:sx n="58" d="100"/>
          <a:sy n="58" d="100"/>
        </p:scale>
        <p:origin x="5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Day 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1477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87277"/>
            <a:ext cx="8312227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Finish Summative Assessment: </a:t>
            </a:r>
          </a:p>
          <a:p>
            <a:pPr marL="0" indent="0">
              <a:buNone/>
            </a:pPr>
            <a:r>
              <a:rPr lang="en-US" sz="3200" dirty="0" smtClean="0"/>
              <a:t>Use </a:t>
            </a:r>
            <a:r>
              <a:rPr lang="en-US" sz="3200" dirty="0" smtClean="0"/>
              <a:t>all function calls (besides offsets, unless you want to)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Create a pattern, submit, and then finish someone else’s pattern… </a:t>
            </a:r>
            <a:r>
              <a:rPr lang="en-US" sz="3200" dirty="0" smtClean="0"/>
              <a:t>submit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 smtClean="0"/>
              <a:t>Codecademy</a:t>
            </a:r>
            <a:endParaRPr lang="en-US" sz="32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562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Your ORIGINAL Pattern: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820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i="1" u="sng" dirty="0" smtClean="0"/>
              <a:t>In Bricklayer Lite Level 3</a:t>
            </a:r>
          </a:p>
          <a:p>
            <a:r>
              <a:rPr lang="en-US" sz="3400" dirty="0" smtClean="0"/>
              <a:t>Save your object as </a:t>
            </a:r>
            <a:r>
              <a:rPr lang="en-US" sz="3400" b="1" i="1" dirty="0" smtClean="0"/>
              <a:t>Name_All_Functions.xml</a:t>
            </a:r>
          </a:p>
          <a:p>
            <a:endParaRPr lang="en-US" sz="3400" b="1" i="1" dirty="0"/>
          </a:p>
          <a:p>
            <a:r>
              <a:rPr lang="en-US" sz="3600" dirty="0"/>
              <a:t>To Turn In Folder: </a:t>
            </a:r>
            <a:br>
              <a:rPr lang="en-US" sz="3600" dirty="0"/>
            </a:br>
            <a:r>
              <a:rPr lang="en-US" sz="3600" dirty="0" smtClean="0"/>
              <a:t>11_All_Functions_Summative</a:t>
            </a:r>
          </a:p>
          <a:p>
            <a:endParaRPr lang="en-US" sz="3600" b="1" i="1" dirty="0"/>
          </a:p>
          <a:p>
            <a:r>
              <a:rPr lang="en-US" sz="3600" b="1" i="1" dirty="0" smtClean="0"/>
              <a:t>Save to One Drive and/or </a:t>
            </a:r>
            <a:r>
              <a:rPr lang="en-US" sz="3600" b="1" i="1" dirty="0" err="1" smtClean="0"/>
              <a:t>Flashdrive</a:t>
            </a:r>
            <a:r>
              <a:rPr lang="en-US" sz="3600" b="1" i="1" dirty="0" smtClean="0"/>
              <a:t>!!!</a:t>
            </a:r>
            <a:endParaRPr lang="en-US" sz="34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119347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Your CONTINUED Pattern: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820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i="1" u="sng" dirty="0" smtClean="0"/>
              <a:t>In Bricklayer Lite Level 3</a:t>
            </a:r>
          </a:p>
          <a:p>
            <a:r>
              <a:rPr lang="en-US" sz="3400" dirty="0" smtClean="0"/>
              <a:t>Save your ring as </a:t>
            </a:r>
            <a:r>
              <a:rPr lang="en-US" sz="3400" b="1" i="1" dirty="0" smtClean="0"/>
              <a:t>TheirName_YourName_All_Functions.xml</a:t>
            </a:r>
          </a:p>
          <a:p>
            <a:endParaRPr lang="en-US" sz="3400" b="1" i="1" dirty="0"/>
          </a:p>
          <a:p>
            <a:r>
              <a:rPr lang="en-US" sz="3600" dirty="0"/>
              <a:t>To Turn In Folder: </a:t>
            </a:r>
            <a:br>
              <a:rPr lang="en-US" sz="3600" dirty="0"/>
            </a:br>
            <a:r>
              <a:rPr lang="en-US" sz="3600" dirty="0" smtClean="0"/>
              <a:t>11_All_Functions_Summative</a:t>
            </a:r>
            <a:endParaRPr lang="en-US" sz="34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07274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542362"/>
            <a:ext cx="3077029" cy="3138496"/>
          </a:xfrm>
        </p:spPr>
        <p:txBody>
          <a:bodyPr>
            <a:normAutofit/>
          </a:bodyPr>
          <a:lstStyle/>
          <a:p>
            <a:r>
              <a:rPr lang="en-US" sz="3000" dirty="0" smtClean="0"/>
              <a:t>Must use: </a:t>
            </a:r>
          </a:p>
          <a:p>
            <a:pPr lvl="1"/>
            <a:r>
              <a:rPr lang="en-US" sz="3000" dirty="0" smtClean="0"/>
              <a:t>Function(s)</a:t>
            </a:r>
          </a:p>
          <a:p>
            <a:pPr lvl="1"/>
            <a:r>
              <a:rPr lang="en-US" sz="3000" dirty="0" smtClean="0"/>
              <a:t>Circle(s)</a:t>
            </a:r>
          </a:p>
          <a:p>
            <a:pPr lvl="1"/>
            <a:r>
              <a:rPr lang="en-US" sz="3000" dirty="0" smtClean="0"/>
              <a:t>Ring(s)</a:t>
            </a:r>
          </a:p>
          <a:p>
            <a:pPr lvl="1"/>
            <a:r>
              <a:rPr lang="en-US" sz="3000" dirty="0" smtClean="0"/>
              <a:t>Line(s)</a:t>
            </a:r>
          </a:p>
          <a:p>
            <a:pPr lvl="1"/>
            <a:r>
              <a:rPr lang="en-US" sz="3000" dirty="0" smtClean="0"/>
              <a:t>Put </a:t>
            </a:r>
          </a:p>
        </p:txBody>
      </p:sp>
      <p:sp>
        <p:nvSpPr>
          <p:cNvPr id="4" name="Rectangle 3"/>
          <p:cNvSpPr/>
          <p:nvPr/>
        </p:nvSpPr>
        <p:spPr>
          <a:xfrm>
            <a:off x="4855026" y="1542362"/>
            <a:ext cx="720634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smtClean="0"/>
              <a:t>Original Must:</a:t>
            </a:r>
          </a:p>
          <a:p>
            <a:pPr marL="457200" indent="-457200">
              <a:buFontTx/>
              <a:buChar char="-"/>
            </a:pPr>
            <a:r>
              <a:rPr lang="en-US" sz="3000" i="1" dirty="0" smtClean="0"/>
              <a:t>Fill a 64x64 grid</a:t>
            </a:r>
          </a:p>
          <a:p>
            <a:pPr marL="457200" indent="-457200">
              <a:buFontTx/>
              <a:buChar char="-"/>
            </a:pPr>
            <a:r>
              <a:rPr lang="en-US" sz="3000" i="1" dirty="0" smtClean="0"/>
              <a:t>Use at least 3 colors</a:t>
            </a:r>
          </a:p>
          <a:p>
            <a:pPr marL="457200" indent="-457200">
              <a:buFontTx/>
              <a:buChar char="-"/>
            </a:pPr>
            <a:r>
              <a:rPr lang="en-US" sz="3000" i="1" dirty="0" smtClean="0"/>
              <a:t>Create a pattern that can be continued</a:t>
            </a:r>
          </a:p>
          <a:p>
            <a:pPr marL="457200" indent="-457200">
              <a:buFontTx/>
              <a:buChar char="-"/>
            </a:pPr>
            <a:r>
              <a:rPr lang="en-US" sz="3000" i="1" dirty="0" smtClean="0"/>
              <a:t>Submit as .xml on teams in correct file</a:t>
            </a:r>
          </a:p>
        </p:txBody>
      </p:sp>
      <p:sp>
        <p:nvSpPr>
          <p:cNvPr id="6" name="Rectangle 5"/>
          <p:cNvSpPr/>
          <p:nvPr/>
        </p:nvSpPr>
        <p:spPr>
          <a:xfrm>
            <a:off x="4855027" y="4680858"/>
            <a:ext cx="720634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smtClean="0"/>
              <a:t>Continued Must:</a:t>
            </a:r>
          </a:p>
          <a:p>
            <a:pPr marL="457200" indent="-457200">
              <a:buFontTx/>
              <a:buChar char="-"/>
            </a:pPr>
            <a:r>
              <a:rPr lang="en-US" sz="3000" i="1" dirty="0" smtClean="0"/>
              <a:t>Fill a 128x128 grid</a:t>
            </a:r>
          </a:p>
          <a:p>
            <a:pPr marL="457200" indent="-457200">
              <a:buFontTx/>
              <a:buChar char="-"/>
            </a:pPr>
            <a:r>
              <a:rPr lang="en-US" sz="3000" i="1" dirty="0" smtClean="0"/>
              <a:t>Finish the pattern</a:t>
            </a:r>
          </a:p>
          <a:p>
            <a:pPr marL="457200" indent="-457200">
              <a:buFontTx/>
              <a:buChar char="-"/>
            </a:pPr>
            <a:r>
              <a:rPr lang="en-US" sz="3000" i="1" dirty="0" smtClean="0"/>
              <a:t>Submit as .xml on teams in correct file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19200" y="4720512"/>
            <a:ext cx="3272970" cy="1899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Additional:</a:t>
            </a:r>
          </a:p>
          <a:p>
            <a:pPr marL="0" indent="0">
              <a:buNone/>
            </a:pPr>
            <a:r>
              <a:rPr lang="en-US" sz="3000" dirty="0" smtClean="0"/>
              <a:t>“Cool, challenging, clean, comments!”</a:t>
            </a:r>
          </a:p>
        </p:txBody>
      </p:sp>
    </p:spTree>
    <p:extLst>
      <p:ext uri="{BB962C8B-B14F-4D97-AF65-F5344CB8AC3E}">
        <p14:creationId xmlns:p14="http://schemas.microsoft.com/office/powerpoint/2010/main" val="353046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2220686" cy="6495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794" y="2939144"/>
            <a:ext cx="3589670" cy="3581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884" y="1105525"/>
            <a:ext cx="5493032" cy="55311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64794" y="2385146"/>
            <a:ext cx="16113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Original: </a:t>
            </a:r>
            <a:endParaRPr 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6295884" y="551527"/>
            <a:ext cx="20393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Continued: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98210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975773" cy="1485900"/>
          </a:xfrm>
        </p:spPr>
        <p:txBody>
          <a:bodyPr/>
          <a:lstStyle/>
          <a:p>
            <a:r>
              <a:rPr lang="en-US" dirty="0" smtClean="0"/>
              <a:t>Review Saving in Bricklayer Lite to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231" y="1778000"/>
            <a:ext cx="11387769" cy="5079999"/>
          </a:xfrm>
        </p:spPr>
        <p:txBody>
          <a:bodyPr>
            <a:normAutofit/>
          </a:bodyPr>
          <a:lstStyle/>
          <a:p>
            <a:pPr marL="530352" lvl="1" indent="0">
              <a:buNone/>
            </a:pPr>
            <a:r>
              <a:rPr lang="en-US" sz="3000" dirty="0" smtClean="0"/>
              <a:t>Change “Filename”  make sure it ends with    </a:t>
            </a:r>
            <a:r>
              <a:rPr lang="en-US" sz="3000" b="1" dirty="0" smtClean="0"/>
              <a:t>.xml</a:t>
            </a:r>
          </a:p>
          <a:p>
            <a:pPr marL="530352" lvl="1" indent="0">
              <a:buNone/>
            </a:pPr>
            <a:r>
              <a:rPr lang="en-US" sz="3000" dirty="0" smtClean="0"/>
              <a:t>Click Download XML</a:t>
            </a:r>
          </a:p>
          <a:p>
            <a:pPr marL="530352" lvl="1" indent="0">
              <a:buNone/>
            </a:pPr>
            <a:r>
              <a:rPr lang="en-US" sz="3000" dirty="0" smtClean="0"/>
              <a:t>Open up Teams</a:t>
            </a:r>
            <a:endParaRPr lang="en-US" sz="3000" dirty="0"/>
          </a:p>
          <a:p>
            <a:pPr marL="530352" lvl="1" indent="0">
              <a:buNone/>
            </a:pPr>
            <a:r>
              <a:rPr lang="en-US" sz="3000" dirty="0" smtClean="0"/>
              <a:t>Open the appropriate folder: </a:t>
            </a:r>
            <a:r>
              <a:rPr lang="en-US" sz="3000" b="1" dirty="0" smtClean="0"/>
              <a:t>______________________</a:t>
            </a:r>
          </a:p>
          <a:p>
            <a:pPr marL="530352" lvl="1" indent="0">
              <a:buNone/>
            </a:pPr>
            <a:r>
              <a:rPr lang="en-US" sz="3000" dirty="0" smtClean="0"/>
              <a:t>Click “upload” and select your recently downloaded file</a:t>
            </a:r>
          </a:p>
          <a:p>
            <a:pPr marL="530352" lvl="1" indent="0">
              <a:buNone/>
            </a:pPr>
            <a:r>
              <a:rPr lang="en-US" sz="3000" dirty="0" smtClean="0"/>
              <a:t>Save</a:t>
            </a:r>
          </a:p>
          <a:p>
            <a:pPr marL="530352" lvl="1" indent="0">
              <a:buNone/>
            </a:pPr>
            <a:endParaRPr lang="en-US" sz="3000" dirty="0"/>
          </a:p>
          <a:p>
            <a:pPr marL="530352" lvl="1" indent="0">
              <a:buNone/>
            </a:pPr>
            <a:r>
              <a:rPr lang="en-US" sz="3000" b="1" dirty="0" smtClean="0"/>
              <a:t>*Move the file to </a:t>
            </a:r>
            <a:r>
              <a:rPr lang="en-US" sz="3000" b="1" smtClean="0"/>
              <a:t>your One </a:t>
            </a:r>
            <a:r>
              <a:rPr lang="en-US" sz="3000" b="1" dirty="0" smtClean="0"/>
              <a:t>Drive from your Downloads folder</a:t>
            </a:r>
          </a:p>
          <a:p>
            <a:pPr marL="530352" lvl="1" indent="0">
              <a:buNone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51415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8007"/>
            <a:ext cx="9601200" cy="1485900"/>
          </a:xfrm>
        </p:spPr>
        <p:txBody>
          <a:bodyPr/>
          <a:lstStyle/>
          <a:p>
            <a:r>
              <a:rPr lang="en-US" dirty="0" smtClean="0"/>
              <a:t>Back to </a:t>
            </a:r>
            <a:r>
              <a:rPr lang="en-US" dirty="0" err="1" smtClean="0"/>
              <a:t>Codecademy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www.codecademy.com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53907"/>
            <a:ext cx="9601200" cy="5044348"/>
          </a:xfrm>
        </p:spPr>
        <p:txBody>
          <a:bodyPr>
            <a:normAutofit/>
          </a:bodyPr>
          <a:lstStyle/>
          <a:p>
            <a:r>
              <a:rPr lang="en-US" sz="3000" dirty="0" smtClean="0"/>
              <a:t>Log into your account</a:t>
            </a:r>
          </a:p>
          <a:p>
            <a:r>
              <a:rPr lang="en-US" sz="3000" dirty="0" smtClean="0"/>
              <a:t>Continue with your project in: </a:t>
            </a:r>
            <a:endParaRPr lang="en-US" sz="3000" dirty="0"/>
          </a:p>
          <a:p>
            <a:pPr lvl="1"/>
            <a:r>
              <a:rPr lang="en-US" sz="3000" dirty="0"/>
              <a:t>“Make a Website”</a:t>
            </a:r>
          </a:p>
          <a:p>
            <a:pPr lvl="1"/>
            <a:r>
              <a:rPr lang="en-US" sz="3000" dirty="0"/>
              <a:t>“Introduction to JavaScript”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/>
              <a:t>Or begin to explore in the following: </a:t>
            </a:r>
            <a:endParaRPr lang="en-US" sz="3000" dirty="0"/>
          </a:p>
          <a:p>
            <a:pPr lvl="1">
              <a:buFontTx/>
              <a:buChar char="-"/>
            </a:pPr>
            <a:r>
              <a:rPr lang="en-US" sz="3000" dirty="0"/>
              <a:t>“Learn Python”</a:t>
            </a:r>
          </a:p>
          <a:p>
            <a:pPr lvl="1">
              <a:buFontTx/>
              <a:buChar char="-"/>
            </a:pPr>
            <a:r>
              <a:rPr lang="en-US" sz="3000" dirty="0"/>
              <a:t>“Learn Java”</a:t>
            </a:r>
          </a:p>
          <a:p>
            <a:pPr lvl="1">
              <a:buFontTx/>
              <a:buChar char="-"/>
            </a:pPr>
            <a:r>
              <a:rPr lang="en-US" sz="3000" dirty="0"/>
              <a:t>“Learn Rails”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63835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2413</TotalTime>
  <Words>251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Franklin Gothic Book</vt:lpstr>
      <vt:lpstr>Wingdings</vt:lpstr>
      <vt:lpstr>Crop</vt:lpstr>
      <vt:lpstr>Math analysis</vt:lpstr>
      <vt:lpstr>Objective</vt:lpstr>
      <vt:lpstr>Saving Your ORIGINAL Pattern: </vt:lpstr>
      <vt:lpstr>Saving Your CONTINUED Pattern: </vt:lpstr>
      <vt:lpstr>Requirements: </vt:lpstr>
      <vt:lpstr>Example</vt:lpstr>
      <vt:lpstr>Review Saving in Bricklayer Lite to Teams</vt:lpstr>
      <vt:lpstr>Back to Codecademy: www.codecademy.com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84</cp:revision>
  <dcterms:created xsi:type="dcterms:W3CDTF">2017-08-21T18:28:24Z</dcterms:created>
  <dcterms:modified xsi:type="dcterms:W3CDTF">2017-11-06T15:10:39Z</dcterms:modified>
</cp:coreProperties>
</file>