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94" r:id="rId4"/>
    <p:sldId id="297" r:id="rId5"/>
    <p:sldId id="300" r:id="rId6"/>
    <p:sldId id="301" r:id="rId7"/>
    <p:sldId id="302" r:id="rId8"/>
    <p:sldId id="27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8" autoAdjust="0"/>
    <p:restoredTop sz="94644" autoAdjust="0"/>
  </p:normalViewPr>
  <p:slideViewPr>
    <p:cSldViewPr snapToGrid="0">
      <p:cViewPr varScale="1">
        <p:scale>
          <a:sx n="58" d="100"/>
          <a:sy n="58" d="100"/>
        </p:scale>
        <p:origin x="5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31222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Create a replica of a “Real Life” image that isn’t already pixelated. 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562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Your Image: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820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i="1" u="sng" dirty="0" smtClean="0"/>
              <a:t>In Bricklayer Lite Level 3</a:t>
            </a:r>
          </a:p>
          <a:p>
            <a:r>
              <a:rPr lang="en-US" sz="3400" dirty="0" smtClean="0"/>
              <a:t>Save your object as </a:t>
            </a:r>
            <a:r>
              <a:rPr lang="en-US" sz="3400" b="1" i="1" dirty="0" smtClean="0"/>
              <a:t>Name_Real_Image.xml</a:t>
            </a:r>
          </a:p>
          <a:p>
            <a:endParaRPr lang="en-US" sz="3400" b="1" i="1" dirty="0"/>
          </a:p>
          <a:p>
            <a:r>
              <a:rPr lang="en-US" sz="3600" dirty="0"/>
              <a:t>To Turn In Folder: </a:t>
            </a:r>
            <a:br>
              <a:rPr lang="en-US" sz="3600" dirty="0"/>
            </a:br>
            <a:r>
              <a:rPr lang="en-US" sz="3600" dirty="0" smtClean="0"/>
              <a:t>12_Real_Image_Formative</a:t>
            </a:r>
          </a:p>
          <a:p>
            <a:endParaRPr lang="en-US" sz="3600" b="1" i="1" dirty="0"/>
          </a:p>
          <a:p>
            <a:r>
              <a:rPr lang="en-US" sz="3600" b="1" i="1" dirty="0" smtClean="0"/>
              <a:t>Save to One Drive and/or </a:t>
            </a:r>
            <a:r>
              <a:rPr lang="en-US" sz="3600" b="1" i="1" dirty="0" err="1" smtClean="0"/>
              <a:t>Flashdrive</a:t>
            </a:r>
            <a:r>
              <a:rPr lang="en-US" sz="3600" b="1" i="1" dirty="0" smtClean="0"/>
              <a:t>!!!</a:t>
            </a:r>
            <a:endParaRPr lang="en-US" sz="34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119347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3665095" cy="6495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Schools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303" y="4467230"/>
            <a:ext cx="3880181" cy="20246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21" y="4271590"/>
            <a:ext cx="2143125" cy="2143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98" y="1334920"/>
            <a:ext cx="3810000" cy="2628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5754">
            <a:off x="5840420" y="982697"/>
            <a:ext cx="5936442" cy="33295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641" y="440796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0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34247"/>
            <a:ext cx="9601200" cy="1485900"/>
          </a:xfrm>
        </p:spPr>
        <p:txBody>
          <a:bodyPr/>
          <a:lstStyle/>
          <a:p>
            <a:r>
              <a:rPr lang="en-US" dirty="0" smtClean="0"/>
              <a:t>Sports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512" y="2111563"/>
            <a:ext cx="2992334" cy="22413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452" y="4081304"/>
            <a:ext cx="2585803" cy="25973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56" y="1293838"/>
            <a:ext cx="2554183" cy="25541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960" y="685799"/>
            <a:ext cx="3645486" cy="21473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960" y="3848021"/>
            <a:ext cx="3603810" cy="268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01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28750"/>
            <a:ext cx="2600325" cy="1752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924300"/>
            <a:ext cx="2428875" cy="1876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521" y="778480"/>
            <a:ext cx="1912443" cy="19124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4552">
            <a:off x="9024403" y="488102"/>
            <a:ext cx="2857500" cy="1495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289" y="3254271"/>
            <a:ext cx="2546454" cy="25464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558" y="3350926"/>
            <a:ext cx="2750343" cy="27503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828" y="6858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18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Interests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9579">
            <a:off x="8601574" y="3811774"/>
            <a:ext cx="3211252" cy="265220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698" y="917765"/>
            <a:ext cx="3650353" cy="17191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287" y="3804711"/>
            <a:ext cx="3143250" cy="1457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25" y="1603272"/>
            <a:ext cx="3336955" cy="500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51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975773" cy="1485900"/>
          </a:xfrm>
        </p:spPr>
        <p:txBody>
          <a:bodyPr/>
          <a:lstStyle/>
          <a:p>
            <a:r>
              <a:rPr lang="en-US" dirty="0" smtClean="0"/>
              <a:t>Review Saving in Bricklayer Lite to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231" y="1778000"/>
            <a:ext cx="11387769" cy="5079999"/>
          </a:xfrm>
        </p:spPr>
        <p:txBody>
          <a:bodyPr>
            <a:normAutofit/>
          </a:bodyPr>
          <a:lstStyle/>
          <a:p>
            <a:pPr marL="530352" lvl="1" indent="0">
              <a:buNone/>
            </a:pPr>
            <a:r>
              <a:rPr lang="en-US" sz="3000" dirty="0" smtClean="0"/>
              <a:t>Change “Filename”  make sure it ends with    </a:t>
            </a:r>
            <a:r>
              <a:rPr lang="en-US" sz="3000" b="1" dirty="0" smtClean="0"/>
              <a:t>.xml</a:t>
            </a:r>
          </a:p>
          <a:p>
            <a:pPr marL="530352" lvl="1" indent="0">
              <a:buNone/>
            </a:pPr>
            <a:r>
              <a:rPr lang="en-US" sz="3000" dirty="0" smtClean="0"/>
              <a:t>Click Download XML</a:t>
            </a:r>
          </a:p>
          <a:p>
            <a:pPr marL="530352" lvl="1" indent="0">
              <a:buNone/>
            </a:pPr>
            <a:r>
              <a:rPr lang="en-US" sz="3000" dirty="0" smtClean="0"/>
              <a:t>Open up Teams</a:t>
            </a:r>
            <a:endParaRPr lang="en-US" sz="3000" dirty="0"/>
          </a:p>
          <a:p>
            <a:pPr marL="530352" lvl="1" indent="0">
              <a:buNone/>
            </a:pPr>
            <a:r>
              <a:rPr lang="en-US" sz="3000" dirty="0" smtClean="0"/>
              <a:t>Open the appropriate folder: </a:t>
            </a:r>
            <a:r>
              <a:rPr lang="en-US" sz="3000" b="1" dirty="0" smtClean="0"/>
              <a:t>______________________</a:t>
            </a:r>
          </a:p>
          <a:p>
            <a:pPr marL="530352" lvl="1" indent="0">
              <a:buNone/>
            </a:pPr>
            <a:r>
              <a:rPr lang="en-US" sz="3000" dirty="0" smtClean="0"/>
              <a:t>Click “upload” and select your recently downloaded file</a:t>
            </a:r>
          </a:p>
          <a:p>
            <a:pPr marL="530352" lvl="1" indent="0">
              <a:buNone/>
            </a:pPr>
            <a:r>
              <a:rPr lang="en-US" sz="3000" dirty="0" smtClean="0"/>
              <a:t>Save</a:t>
            </a:r>
          </a:p>
          <a:p>
            <a:pPr marL="530352" lvl="1" indent="0">
              <a:buNone/>
            </a:pPr>
            <a:endParaRPr lang="en-US" sz="3000" dirty="0"/>
          </a:p>
          <a:p>
            <a:pPr marL="530352" lvl="1" indent="0">
              <a:buNone/>
            </a:pPr>
            <a:r>
              <a:rPr lang="en-US" sz="3000" b="1" dirty="0" smtClean="0"/>
              <a:t>*Move the file to </a:t>
            </a:r>
            <a:r>
              <a:rPr lang="en-US" sz="3000" b="1" smtClean="0"/>
              <a:t>your One </a:t>
            </a:r>
            <a:r>
              <a:rPr lang="en-US" sz="3000" b="1" dirty="0" smtClean="0"/>
              <a:t>Drive from your Downloads folder</a:t>
            </a:r>
          </a:p>
          <a:p>
            <a:pPr marL="530352" lvl="1" indent="0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51415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2432</TotalTime>
  <Words>97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Math analysis</vt:lpstr>
      <vt:lpstr>Objective</vt:lpstr>
      <vt:lpstr>Saving Your Image: </vt:lpstr>
      <vt:lpstr>Schools</vt:lpstr>
      <vt:lpstr>Sports</vt:lpstr>
      <vt:lpstr>Brands</vt:lpstr>
      <vt:lpstr>Other Interests </vt:lpstr>
      <vt:lpstr>Review Saving in Bricklayer Lite to Teams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86</cp:revision>
  <dcterms:created xsi:type="dcterms:W3CDTF">2017-08-21T18:28:24Z</dcterms:created>
  <dcterms:modified xsi:type="dcterms:W3CDTF">2017-11-06T20:04:03Z</dcterms:modified>
</cp:coreProperties>
</file>