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4"/>
  </p:handoutMasterIdLst>
  <p:sldIdLst>
    <p:sldId id="256" r:id="rId2"/>
    <p:sldId id="267" r:id="rId3"/>
    <p:sldId id="310" r:id="rId4"/>
    <p:sldId id="302" r:id="rId5"/>
    <p:sldId id="303" r:id="rId6"/>
    <p:sldId id="304" r:id="rId7"/>
    <p:sldId id="311" r:id="rId8"/>
    <p:sldId id="309" r:id="rId9"/>
    <p:sldId id="312" r:id="rId10"/>
    <p:sldId id="313" r:id="rId11"/>
    <p:sldId id="314" r:id="rId12"/>
    <p:sldId id="277" r:id="rId13"/>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44" autoAdjust="0"/>
  </p:normalViewPr>
  <p:slideViewPr>
    <p:cSldViewPr snapToGrid="0">
      <p:cViewPr varScale="1">
        <p:scale>
          <a:sx n="58" d="100"/>
          <a:sy n="58" d="100"/>
        </p:scale>
        <p:origin x="56" y="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0090E0ED-51A2-4D0E-BDCF-E17571396CEC}" type="datetimeFigureOut">
              <a:rPr lang="en-US" smtClean="0"/>
              <a:t>11/29/2017</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A111E587-F5D0-4D4F-942A-B03FF7D9DE90}" type="slidenum">
              <a:rPr lang="en-US" smtClean="0"/>
              <a:t>‹#›</a:t>
            </a:fld>
            <a:endParaRPr lang="en-US"/>
          </a:p>
        </p:txBody>
      </p:sp>
    </p:spTree>
    <p:extLst>
      <p:ext uri="{BB962C8B-B14F-4D97-AF65-F5344CB8AC3E}">
        <p14:creationId xmlns:p14="http://schemas.microsoft.com/office/powerpoint/2010/main" val="108515550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11/29/2017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11/29/2017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11/29/2017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11/29/2017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 analysis</a:t>
            </a:r>
            <a:endParaRPr lang="en-US" dirty="0"/>
          </a:p>
        </p:txBody>
      </p:sp>
      <p:sp>
        <p:nvSpPr>
          <p:cNvPr id="3" name="Subtitle 2"/>
          <p:cNvSpPr>
            <a:spLocks noGrp="1"/>
          </p:cNvSpPr>
          <p:nvPr>
            <p:ph type="subTitle" idx="1"/>
          </p:nvPr>
        </p:nvSpPr>
        <p:spPr/>
        <p:txBody>
          <a:bodyPr/>
          <a:lstStyle/>
          <a:p>
            <a:r>
              <a:rPr lang="en-US" smtClean="0"/>
              <a:t>Day </a:t>
            </a:r>
            <a:r>
              <a:rPr lang="en-US" smtClean="0"/>
              <a:t>33</a:t>
            </a:r>
            <a:endParaRPr lang="en-US" dirty="0"/>
          </a:p>
        </p:txBody>
      </p:sp>
    </p:spTree>
    <p:extLst>
      <p:ext uri="{BB962C8B-B14F-4D97-AF65-F5344CB8AC3E}">
        <p14:creationId xmlns:p14="http://schemas.microsoft.com/office/powerpoint/2010/main" val="15807927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6135"/>
            <a:ext cx="9601200" cy="1485900"/>
          </a:xfrm>
        </p:spPr>
        <p:txBody>
          <a:bodyPr/>
          <a:lstStyle/>
          <a:p>
            <a:r>
              <a:rPr lang="en-US" dirty="0" smtClean="0"/>
              <a:t>Presentation Needs:  </a:t>
            </a:r>
            <a:endParaRPr lang="en-US" dirty="0"/>
          </a:p>
        </p:txBody>
      </p:sp>
      <p:sp>
        <p:nvSpPr>
          <p:cNvPr id="3" name="Content Placeholder 2"/>
          <p:cNvSpPr>
            <a:spLocks noGrp="1"/>
          </p:cNvSpPr>
          <p:nvPr>
            <p:ph idx="1"/>
          </p:nvPr>
        </p:nvSpPr>
        <p:spPr>
          <a:xfrm>
            <a:off x="1371600" y="884419"/>
            <a:ext cx="9601200" cy="5582481"/>
          </a:xfrm>
        </p:spPr>
        <p:txBody>
          <a:bodyPr>
            <a:noAutofit/>
          </a:bodyPr>
          <a:lstStyle/>
          <a:p>
            <a:r>
              <a:rPr lang="en-US" sz="2800" dirty="0" smtClean="0"/>
              <a:t>Image and code snippet (NOT the full code) from each project on previous slide</a:t>
            </a:r>
          </a:p>
          <a:p>
            <a:r>
              <a:rPr lang="en-US" sz="2800" dirty="0" smtClean="0"/>
              <a:t>Brief description of what the code snippet did, and how you now know how to make it more efficient</a:t>
            </a:r>
          </a:p>
          <a:p>
            <a:r>
              <a:rPr lang="en-US" sz="2800" dirty="0" smtClean="0"/>
              <a:t>Begin forming a Power Point presentation that shows your growth from your first project through the current project </a:t>
            </a:r>
          </a:p>
          <a:p>
            <a:r>
              <a:rPr lang="en-US" sz="2800" dirty="0" smtClean="0"/>
              <a:t>Create an outline, to begin a short 5 paragraph essay styled paper, that will accompany presentation as the final. The paper will focus on your initial starting point/comfort level in the class, move on to where you are now, and what you anticipate for the future while supplying proof or examples of your own code to support your claims. </a:t>
            </a:r>
          </a:p>
        </p:txBody>
      </p:sp>
    </p:spTree>
    <p:extLst>
      <p:ext uri="{BB962C8B-B14F-4D97-AF65-F5344CB8AC3E}">
        <p14:creationId xmlns:p14="http://schemas.microsoft.com/office/powerpoint/2010/main" val="14632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finish loading all your images, and outline… </a:t>
            </a:r>
            <a:endParaRPr lang="en-US" dirty="0"/>
          </a:p>
        </p:txBody>
      </p:sp>
      <p:sp>
        <p:nvSpPr>
          <p:cNvPr id="3" name="Content Placeholder 2"/>
          <p:cNvSpPr>
            <a:spLocks noGrp="1"/>
          </p:cNvSpPr>
          <p:nvPr>
            <p:ph idx="1"/>
          </p:nvPr>
        </p:nvSpPr>
        <p:spPr/>
        <p:txBody>
          <a:bodyPr>
            <a:normAutofit/>
          </a:bodyPr>
          <a:lstStyle/>
          <a:p>
            <a:r>
              <a:rPr lang="en-US" sz="3000" dirty="0" smtClean="0"/>
              <a:t>Continue working in </a:t>
            </a:r>
            <a:r>
              <a:rPr lang="en-US" sz="3000" dirty="0" err="1" smtClean="0"/>
              <a:t>Codecademy</a:t>
            </a:r>
            <a:r>
              <a:rPr lang="en-US" sz="3000" dirty="0" smtClean="0"/>
              <a:t> or explore Code.org</a:t>
            </a:r>
          </a:p>
          <a:p>
            <a:endParaRPr lang="en-US" sz="3000" dirty="0"/>
          </a:p>
          <a:p>
            <a:r>
              <a:rPr lang="en-US" sz="3000" dirty="0" smtClean="0"/>
              <a:t>Create something awesome in Bricklayer-Lite and upload it to the “00_Random Projects” folder on Teams</a:t>
            </a:r>
            <a:endParaRPr lang="en-US" sz="3000" dirty="0"/>
          </a:p>
        </p:txBody>
      </p:sp>
    </p:spTree>
    <p:extLst>
      <p:ext uri="{BB962C8B-B14F-4D97-AF65-F5344CB8AC3E}">
        <p14:creationId xmlns:p14="http://schemas.microsoft.com/office/powerpoint/2010/main" val="331398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975773" cy="1485900"/>
          </a:xfrm>
        </p:spPr>
        <p:txBody>
          <a:bodyPr/>
          <a:lstStyle/>
          <a:p>
            <a:r>
              <a:rPr lang="en-US" dirty="0" smtClean="0"/>
              <a:t>Review Saving in Bricklayer Lite to Teams</a:t>
            </a:r>
            <a:endParaRPr lang="en-US" dirty="0"/>
          </a:p>
        </p:txBody>
      </p:sp>
      <p:sp>
        <p:nvSpPr>
          <p:cNvPr id="3" name="Content Placeholder 2"/>
          <p:cNvSpPr>
            <a:spLocks noGrp="1"/>
          </p:cNvSpPr>
          <p:nvPr>
            <p:ph idx="1"/>
          </p:nvPr>
        </p:nvSpPr>
        <p:spPr>
          <a:xfrm>
            <a:off x="804231" y="1778000"/>
            <a:ext cx="11387769" cy="5079999"/>
          </a:xfrm>
        </p:spPr>
        <p:txBody>
          <a:bodyPr>
            <a:normAutofit/>
          </a:bodyPr>
          <a:lstStyle/>
          <a:p>
            <a:pPr marL="530352" lvl="1" indent="0">
              <a:buNone/>
            </a:pPr>
            <a:r>
              <a:rPr lang="en-US" sz="3000" dirty="0" smtClean="0"/>
              <a:t>Change “Filename”  make sure it ends with    </a:t>
            </a:r>
            <a:r>
              <a:rPr lang="en-US" sz="3000" b="1" dirty="0" smtClean="0"/>
              <a:t>.xml</a:t>
            </a:r>
          </a:p>
          <a:p>
            <a:pPr marL="530352" lvl="1" indent="0">
              <a:buNone/>
            </a:pPr>
            <a:r>
              <a:rPr lang="en-US" sz="3000" dirty="0" smtClean="0"/>
              <a:t>Click Download XML</a:t>
            </a:r>
          </a:p>
          <a:p>
            <a:pPr marL="530352" lvl="1" indent="0">
              <a:buNone/>
            </a:pPr>
            <a:r>
              <a:rPr lang="en-US" sz="3000" dirty="0" smtClean="0"/>
              <a:t>Open up Teams</a:t>
            </a:r>
            <a:endParaRPr lang="en-US" sz="3000" dirty="0"/>
          </a:p>
          <a:p>
            <a:pPr marL="530352" lvl="1" indent="0">
              <a:buNone/>
            </a:pPr>
            <a:r>
              <a:rPr lang="en-US" sz="3000" dirty="0" smtClean="0"/>
              <a:t>Open the appropriate folder: </a:t>
            </a:r>
            <a:r>
              <a:rPr lang="en-US" sz="3000" b="1" dirty="0" smtClean="0"/>
              <a:t>______________________</a:t>
            </a:r>
          </a:p>
          <a:p>
            <a:pPr marL="530352" lvl="1" indent="0">
              <a:buNone/>
            </a:pPr>
            <a:r>
              <a:rPr lang="en-US" sz="3000" dirty="0" smtClean="0"/>
              <a:t>Click “upload” and select your recently downloaded file</a:t>
            </a:r>
          </a:p>
          <a:p>
            <a:pPr marL="530352" lvl="1" indent="0">
              <a:buNone/>
            </a:pPr>
            <a:r>
              <a:rPr lang="en-US" sz="3000" dirty="0" smtClean="0"/>
              <a:t>Save</a:t>
            </a:r>
          </a:p>
          <a:p>
            <a:pPr marL="530352" lvl="1" indent="0">
              <a:buNone/>
            </a:pPr>
            <a:endParaRPr lang="en-US" sz="3000" dirty="0"/>
          </a:p>
          <a:p>
            <a:pPr marL="530352" lvl="1" indent="0">
              <a:buNone/>
            </a:pPr>
            <a:r>
              <a:rPr lang="en-US" sz="3000" b="1" dirty="0" smtClean="0"/>
              <a:t>*Move the file to your One Drive from your Downloads folder</a:t>
            </a:r>
          </a:p>
          <a:p>
            <a:pPr marL="530352" lvl="1" indent="0">
              <a:buNone/>
            </a:pPr>
            <a:endParaRPr lang="en-US" sz="3000" dirty="0" smtClean="0"/>
          </a:p>
        </p:txBody>
      </p:sp>
    </p:spTree>
    <p:extLst>
      <p:ext uri="{BB962C8B-B14F-4D97-AF65-F5344CB8AC3E}">
        <p14:creationId xmlns:p14="http://schemas.microsoft.com/office/powerpoint/2010/main" val="514151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371600" y="2286000"/>
            <a:ext cx="8312227" cy="3581400"/>
          </a:xfrm>
        </p:spPr>
        <p:txBody>
          <a:bodyPr>
            <a:normAutofit/>
          </a:bodyPr>
          <a:lstStyle/>
          <a:p>
            <a:pPr marL="0" indent="0">
              <a:buNone/>
            </a:pPr>
            <a:r>
              <a:rPr lang="en-US" sz="3200" dirty="0" smtClean="0"/>
              <a:t>Finish your custom Space Filling Curves</a:t>
            </a:r>
          </a:p>
          <a:p>
            <a:pPr marL="0" indent="0">
              <a:buNone/>
            </a:pPr>
            <a:endParaRPr lang="en-US" sz="3200" dirty="0"/>
          </a:p>
          <a:p>
            <a:pPr marL="0" indent="0">
              <a:buNone/>
            </a:pPr>
            <a:r>
              <a:rPr lang="en-US" sz="3200" dirty="0" smtClean="0"/>
              <a:t>Continue Presentation</a:t>
            </a:r>
          </a:p>
          <a:p>
            <a:pPr marL="0" indent="0">
              <a:buNone/>
            </a:pPr>
            <a:endParaRPr lang="en-US" sz="3200" dirty="0"/>
          </a:p>
          <a:p>
            <a:pPr marL="0" indent="0">
              <a:buNone/>
            </a:pPr>
            <a:r>
              <a:rPr lang="en-US" sz="3200" dirty="0" smtClean="0"/>
              <a:t>Work in Bricklayer-Lite or </a:t>
            </a:r>
            <a:r>
              <a:rPr lang="en-US" sz="3200" dirty="0" err="1" smtClean="0"/>
              <a:t>Codecademy</a:t>
            </a:r>
            <a:endParaRPr lang="en-US" sz="3200" dirty="0" smtClean="0"/>
          </a:p>
          <a:p>
            <a:pPr marL="0" indent="0">
              <a:buNone/>
            </a:pPr>
            <a:endParaRPr lang="en-US" sz="2400" i="1" dirty="0"/>
          </a:p>
          <a:p>
            <a:pPr marL="0" indent="0">
              <a:buNone/>
            </a:pPr>
            <a:endParaRPr lang="en-US" sz="2400" i="1" dirty="0" smtClean="0"/>
          </a:p>
        </p:txBody>
      </p:sp>
    </p:spTree>
    <p:extLst>
      <p:ext uri="{BB962C8B-B14F-4D97-AF65-F5344CB8AC3E}">
        <p14:creationId xmlns:p14="http://schemas.microsoft.com/office/powerpoint/2010/main" val="1562690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a:t>
            </a:r>
            <a:r>
              <a:rPr lang="en-US" dirty="0" smtClean="0"/>
              <a:t>2 </a:t>
            </a:r>
            <a:r>
              <a:rPr lang="en-US" dirty="0"/>
              <a:t>Goal: </a:t>
            </a:r>
            <a:r>
              <a:rPr lang="en-US" dirty="0" smtClean="0"/>
              <a:t>Finish your own custom Curve </a:t>
            </a:r>
            <a:r>
              <a:rPr lang="en-US" dirty="0"/>
              <a:t>to fill a 128x128 screen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7823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Ideas to Expand on this Concept: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6366" y="1788514"/>
            <a:ext cx="10990431" cy="4199119"/>
          </a:xfrm>
        </p:spPr>
      </p:pic>
    </p:spTree>
    <p:extLst>
      <p:ext uri="{BB962C8B-B14F-4D97-AF65-F5344CB8AC3E}">
        <p14:creationId xmlns:p14="http://schemas.microsoft.com/office/powerpoint/2010/main" val="260082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Ideas to Expand on this Concept: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148" y="1963711"/>
            <a:ext cx="11188475" cy="4377128"/>
          </a:xfrm>
        </p:spPr>
      </p:pic>
    </p:spTree>
    <p:extLst>
      <p:ext uri="{BB962C8B-B14F-4D97-AF65-F5344CB8AC3E}">
        <p14:creationId xmlns:p14="http://schemas.microsoft.com/office/powerpoint/2010/main" val="164859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Ideas to Expand on this Concept: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731" y="1708879"/>
            <a:ext cx="11093411" cy="4766872"/>
          </a:xfrm>
        </p:spPr>
      </p:pic>
    </p:spTree>
    <p:extLst>
      <p:ext uri="{BB962C8B-B14F-4D97-AF65-F5344CB8AC3E}">
        <p14:creationId xmlns:p14="http://schemas.microsoft.com/office/powerpoint/2010/main" val="214879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Presentation</a:t>
            </a:r>
            <a:endParaRPr lang="en-US" dirty="0"/>
          </a:p>
        </p:txBody>
      </p:sp>
      <p:sp>
        <p:nvSpPr>
          <p:cNvPr id="3" name="Content Placeholder 2"/>
          <p:cNvSpPr>
            <a:spLocks noGrp="1"/>
          </p:cNvSpPr>
          <p:nvPr>
            <p:ph idx="1"/>
          </p:nvPr>
        </p:nvSpPr>
        <p:spPr/>
        <p:txBody>
          <a:bodyPr>
            <a:normAutofit/>
          </a:bodyPr>
          <a:lstStyle/>
          <a:p>
            <a:r>
              <a:rPr lang="en-US" sz="3000" dirty="0" smtClean="0"/>
              <a:t>Use the following slides as a guide to start collecting your work from this semester and save it on your flash drive, one drive, or TEAMS. </a:t>
            </a:r>
          </a:p>
          <a:p>
            <a:r>
              <a:rPr lang="en-US" sz="3000" dirty="0"/>
              <a:t>00_PRESENTATION FOR FINAL_IN </a:t>
            </a:r>
            <a:r>
              <a:rPr lang="en-US" sz="3000" dirty="0" smtClean="0"/>
              <a:t>PROGRESS is a folder for you to track your work</a:t>
            </a:r>
            <a:endParaRPr lang="en-US" sz="3000" dirty="0"/>
          </a:p>
        </p:txBody>
      </p:sp>
    </p:spTree>
    <p:extLst>
      <p:ext uri="{BB962C8B-B14F-4D97-AF65-F5344CB8AC3E}">
        <p14:creationId xmlns:p14="http://schemas.microsoft.com/office/powerpoint/2010/main" val="994787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a:t>
            </a:r>
            <a:endParaRPr lang="en-US" dirty="0"/>
          </a:p>
        </p:txBody>
      </p:sp>
      <p:sp>
        <p:nvSpPr>
          <p:cNvPr id="3" name="Content Placeholder 2"/>
          <p:cNvSpPr>
            <a:spLocks noGrp="1"/>
          </p:cNvSpPr>
          <p:nvPr>
            <p:ph idx="1"/>
          </p:nvPr>
        </p:nvSpPr>
        <p:spPr>
          <a:xfrm>
            <a:off x="1371600" y="1520329"/>
            <a:ext cx="9601200" cy="5221994"/>
          </a:xfrm>
        </p:spPr>
        <p:txBody>
          <a:bodyPr>
            <a:normAutofit lnSpcReduction="10000"/>
          </a:bodyPr>
          <a:lstStyle/>
          <a:p>
            <a:r>
              <a:rPr lang="en-US" sz="3000" dirty="0" smtClean="0"/>
              <a:t>“Download your previous code from all past assignments (found on Teams in the folders)</a:t>
            </a:r>
          </a:p>
          <a:p>
            <a:r>
              <a:rPr lang="en-US" sz="3000" dirty="0" smtClean="0"/>
              <a:t>Grab a screen </a:t>
            </a:r>
            <a:r>
              <a:rPr lang="en-US" sz="3000" dirty="0"/>
              <a:t>shot </a:t>
            </a:r>
            <a:r>
              <a:rPr lang="en-US" sz="3000" dirty="0" smtClean="0"/>
              <a:t>using “Snipping </a:t>
            </a:r>
            <a:r>
              <a:rPr lang="en-US" sz="3000" dirty="0" err="1" smtClean="0"/>
              <a:t>Tool”of</a:t>
            </a:r>
            <a:r>
              <a:rPr lang="en-US" sz="3000" dirty="0" smtClean="0"/>
              <a:t> the image from The Grid or Bricklayer Lite </a:t>
            </a:r>
          </a:p>
          <a:p>
            <a:r>
              <a:rPr lang="en-US" sz="3000" dirty="0" smtClean="0"/>
              <a:t>Grab a screen shot </a:t>
            </a:r>
            <a:r>
              <a:rPr lang="en-US" sz="3000" dirty="0"/>
              <a:t>using “Snipping </a:t>
            </a:r>
            <a:r>
              <a:rPr lang="en-US" sz="3000" dirty="0" err="1"/>
              <a:t>Tool”of</a:t>
            </a:r>
            <a:r>
              <a:rPr lang="en-US" sz="3000" dirty="0"/>
              <a:t> </a:t>
            </a:r>
            <a:r>
              <a:rPr lang="en-US" sz="3000" dirty="0" smtClean="0"/>
              <a:t>a piece of the “code” from each image that shows a continued pattern through out, something you would improve upon now that you know more, and/or a common theme</a:t>
            </a:r>
          </a:p>
          <a:p>
            <a:r>
              <a:rPr lang="en-US" sz="3000" dirty="0" smtClean="0"/>
              <a:t>Begin formatting your ‘thoughts’ for the essay portion of this grade… (in other words put into words the previous point)</a:t>
            </a:r>
            <a:endParaRPr lang="en-US" sz="3000" dirty="0"/>
          </a:p>
        </p:txBody>
      </p:sp>
    </p:spTree>
    <p:extLst>
      <p:ext uri="{BB962C8B-B14F-4D97-AF65-F5344CB8AC3E}">
        <p14:creationId xmlns:p14="http://schemas.microsoft.com/office/powerpoint/2010/main" val="133199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18047"/>
            <a:ext cx="9601200" cy="1485900"/>
          </a:xfrm>
        </p:spPr>
        <p:txBody>
          <a:bodyPr>
            <a:normAutofit fontScale="90000"/>
          </a:bodyPr>
          <a:lstStyle/>
          <a:p>
            <a:r>
              <a:rPr lang="en-US" dirty="0" smtClean="0"/>
              <a:t>Assignments to have screen shots from both your image, and a piece of your code</a:t>
            </a:r>
            <a:endParaRPr lang="en-US" dirty="0"/>
          </a:p>
        </p:txBody>
      </p:sp>
      <p:sp>
        <p:nvSpPr>
          <p:cNvPr id="3" name="Content Placeholder 2"/>
          <p:cNvSpPr>
            <a:spLocks noGrp="1"/>
          </p:cNvSpPr>
          <p:nvPr>
            <p:ph idx="1"/>
          </p:nvPr>
        </p:nvSpPr>
        <p:spPr>
          <a:xfrm>
            <a:off x="1371600" y="1349114"/>
            <a:ext cx="9601200" cy="4894289"/>
          </a:xfrm>
        </p:spPr>
        <p:txBody>
          <a:bodyPr>
            <a:noAutofit/>
          </a:bodyPr>
          <a:lstStyle/>
          <a:p>
            <a:r>
              <a:rPr lang="en-US" sz="2400" dirty="0" smtClean="0"/>
              <a:t>01_Patterns</a:t>
            </a:r>
          </a:p>
          <a:p>
            <a:r>
              <a:rPr lang="en-US" sz="2400" dirty="0" smtClean="0"/>
              <a:t>02_Pixel Art</a:t>
            </a:r>
          </a:p>
          <a:p>
            <a:r>
              <a:rPr lang="en-US" sz="2400" dirty="0" smtClean="0"/>
              <a:t>03_Saving in Bricklayer-Lite  and/or  04_Objects in Bricklayer-Lite</a:t>
            </a:r>
          </a:p>
          <a:p>
            <a:r>
              <a:rPr lang="en-US" sz="2400" dirty="0" smtClean="0"/>
              <a:t>05_Objects Around Bryan in Bricklayer Lite</a:t>
            </a:r>
          </a:p>
          <a:p>
            <a:r>
              <a:rPr lang="en-US" sz="2400" dirty="0" smtClean="0"/>
              <a:t>06_Name_Project</a:t>
            </a:r>
          </a:p>
          <a:p>
            <a:r>
              <a:rPr lang="en-US" sz="2400" dirty="0" smtClean="0"/>
              <a:t>07_Flag_Project</a:t>
            </a:r>
          </a:p>
          <a:p>
            <a:r>
              <a:rPr lang="en-US" sz="2400" dirty="0" smtClean="0"/>
              <a:t>08_More_Patterns</a:t>
            </a:r>
          </a:p>
          <a:p>
            <a:r>
              <a:rPr lang="en-US" sz="2400" dirty="0" smtClean="0"/>
              <a:t>10_Ring_Circle_Pattern</a:t>
            </a:r>
          </a:p>
          <a:p>
            <a:r>
              <a:rPr lang="en-US" sz="2400" dirty="0" smtClean="0"/>
              <a:t>11_All_Functions</a:t>
            </a:r>
          </a:p>
          <a:p>
            <a:r>
              <a:rPr lang="en-US" sz="2400" dirty="0" smtClean="0"/>
              <a:t>12_Real_Image</a:t>
            </a:r>
          </a:p>
          <a:p>
            <a:r>
              <a:rPr lang="en-US" sz="2400" dirty="0" smtClean="0"/>
              <a:t>13_Space_Filling_Curves</a:t>
            </a:r>
            <a:endParaRPr lang="en-US" sz="2400" dirty="0"/>
          </a:p>
        </p:txBody>
      </p:sp>
    </p:spTree>
    <p:extLst>
      <p:ext uri="{BB962C8B-B14F-4D97-AF65-F5344CB8AC3E}">
        <p14:creationId xmlns:p14="http://schemas.microsoft.com/office/powerpoint/2010/main" val="55601750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2693</TotalTime>
  <Words>450</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Franklin Gothic Book</vt:lpstr>
      <vt:lpstr>Crop</vt:lpstr>
      <vt:lpstr>Math analysis</vt:lpstr>
      <vt:lpstr>Objective</vt:lpstr>
      <vt:lpstr>Part 2 Goal: Finish your own custom Curve to fill a 128x128 screen </vt:lpstr>
      <vt:lpstr>Some Ideas to Expand on this Concept: </vt:lpstr>
      <vt:lpstr>Some Ideas to Expand on this Concept: </vt:lpstr>
      <vt:lpstr>Some Ideas to Expand on this Concept: </vt:lpstr>
      <vt:lpstr>Begin Presentation</vt:lpstr>
      <vt:lpstr>Presentations: </vt:lpstr>
      <vt:lpstr>Assignments to have screen shots from both your image, and a piece of your code</vt:lpstr>
      <vt:lpstr>Presentation Needs:  </vt:lpstr>
      <vt:lpstr>If you finish loading all your images, and outline… </vt:lpstr>
      <vt:lpstr>Review Saving in Bricklayer Lite to Teams</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 Cuddy</dc:creator>
  <cp:lastModifiedBy>Charles Cuddy</cp:lastModifiedBy>
  <cp:revision>102</cp:revision>
  <cp:lastPrinted>2017-11-14T19:34:19Z</cp:lastPrinted>
  <dcterms:created xsi:type="dcterms:W3CDTF">2017-08-21T18:28:24Z</dcterms:created>
  <dcterms:modified xsi:type="dcterms:W3CDTF">2017-11-29T15:10:08Z</dcterms:modified>
</cp:coreProperties>
</file>