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3"/>
  </p:handoutMasterIdLst>
  <p:sldIdLst>
    <p:sldId id="256" r:id="rId2"/>
    <p:sldId id="267" r:id="rId3"/>
    <p:sldId id="319" r:id="rId4"/>
    <p:sldId id="318" r:id="rId5"/>
    <p:sldId id="309" r:id="rId6"/>
    <p:sldId id="312" r:id="rId7"/>
    <p:sldId id="313" r:id="rId8"/>
    <p:sldId id="315" r:id="rId9"/>
    <p:sldId id="317" r:id="rId10"/>
    <p:sldId id="316" r:id="rId11"/>
    <p:sldId id="314" r:id="rId12"/>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94644" autoAdjust="0"/>
  </p:normalViewPr>
  <p:slideViewPr>
    <p:cSldViewPr snapToGrid="0">
      <p:cViewPr varScale="1">
        <p:scale>
          <a:sx n="44" d="100"/>
          <a:sy n="44" d="100"/>
        </p:scale>
        <p:origin x="56" y="110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0090E0ED-51A2-4D0E-BDCF-E17571396CEC}" type="datetimeFigureOut">
              <a:rPr lang="en-US" smtClean="0"/>
              <a:t>12/13/2017</a:t>
            </a:fld>
            <a:endParaRPr lang="en-US"/>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A111E587-F5D0-4D4F-942A-B03FF7D9DE90}" type="slidenum">
              <a:rPr lang="en-US" smtClean="0"/>
              <a:t>‹#›</a:t>
            </a:fld>
            <a:endParaRPr lang="en-US"/>
          </a:p>
        </p:txBody>
      </p:sp>
    </p:spTree>
    <p:extLst>
      <p:ext uri="{BB962C8B-B14F-4D97-AF65-F5344CB8AC3E}">
        <p14:creationId xmlns:p14="http://schemas.microsoft.com/office/powerpoint/2010/main" val="108515550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12/13/2017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12/13/2017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12/13/2017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12/13/2017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12/13/2017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ldd.lego.com/en-us/download/" TargetMode="External"/><Relationship Id="rId2" Type="http://schemas.openxmlformats.org/officeDocument/2006/relationships/hyperlink" Target="https://bricklayerdotorg.wordpress.com/windows-download/" TargetMode="External"/><Relationship Id="rId1" Type="http://schemas.openxmlformats.org/officeDocument/2006/relationships/slideLayout" Target="../slideLayouts/slideLayout2.xml"/><Relationship Id="rId4" Type="http://schemas.openxmlformats.org/officeDocument/2006/relationships/hyperlink" Target="http://www.ldraw.org/article/104.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quantifiedag.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uffettoutstandingteachers.org/nominat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codecademy.com/catalog/language/bas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analysis</a:t>
            </a:r>
            <a:endParaRPr lang="en-US" dirty="0"/>
          </a:p>
        </p:txBody>
      </p:sp>
      <p:sp>
        <p:nvSpPr>
          <p:cNvPr id="3" name="Subtitle 2"/>
          <p:cNvSpPr>
            <a:spLocks noGrp="1"/>
          </p:cNvSpPr>
          <p:nvPr>
            <p:ph type="subTitle" idx="1"/>
          </p:nvPr>
        </p:nvSpPr>
        <p:spPr/>
        <p:txBody>
          <a:bodyPr/>
          <a:lstStyle/>
          <a:p>
            <a:r>
              <a:rPr lang="en-US" dirty="0" smtClean="0"/>
              <a:t>Day 38</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Hour of Code	</a:t>
            </a:r>
            <a:r>
              <a:rPr lang="en-US" dirty="0" smtClean="0">
                <a:sym typeface="Wingdings" panose="05000000000000000000" pitchFamily="2" charset="2"/>
              </a:rPr>
              <a:t>  www.code.org/learn</a:t>
            </a:r>
            <a:endParaRPr lang="en-US" dirty="0"/>
          </a:p>
        </p:txBody>
      </p:sp>
      <p:sp>
        <p:nvSpPr>
          <p:cNvPr id="3" name="Content Placeholder 2"/>
          <p:cNvSpPr>
            <a:spLocks noGrp="1"/>
          </p:cNvSpPr>
          <p:nvPr>
            <p:ph idx="1"/>
          </p:nvPr>
        </p:nvSpPr>
        <p:spPr/>
        <p:txBody>
          <a:bodyPr>
            <a:normAutofit/>
          </a:bodyPr>
          <a:lstStyle/>
          <a:p>
            <a:r>
              <a:rPr lang="en-US" sz="3400" dirty="0" smtClean="0"/>
              <a:t>Pick one of the game (some will not work on our school server) and begin to code your own version in the browser. </a:t>
            </a:r>
          </a:p>
          <a:p>
            <a:endParaRPr lang="en-US" sz="3400" dirty="0"/>
          </a:p>
          <a:p>
            <a:pPr marL="0" indent="0">
              <a:buNone/>
            </a:pPr>
            <a:endParaRPr lang="en-US" sz="3400" dirty="0"/>
          </a:p>
        </p:txBody>
      </p:sp>
    </p:spTree>
    <p:extLst>
      <p:ext uri="{BB962C8B-B14F-4D97-AF65-F5344CB8AC3E}">
        <p14:creationId xmlns:p14="http://schemas.microsoft.com/office/powerpoint/2010/main" val="3886441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Attempt to Download Bricklayer, Lego Digital Design, and </a:t>
            </a:r>
            <a:r>
              <a:rPr lang="en-US" dirty="0" err="1" smtClean="0"/>
              <a:t>LDraw</a:t>
            </a:r>
            <a:endParaRPr lang="en-US" dirty="0"/>
          </a:p>
        </p:txBody>
      </p:sp>
      <p:sp>
        <p:nvSpPr>
          <p:cNvPr id="3" name="Content Placeholder 2"/>
          <p:cNvSpPr>
            <a:spLocks noGrp="1"/>
          </p:cNvSpPr>
          <p:nvPr>
            <p:ph idx="1"/>
          </p:nvPr>
        </p:nvSpPr>
        <p:spPr>
          <a:xfrm>
            <a:off x="1211943" y="2285999"/>
            <a:ext cx="10921999" cy="4426857"/>
          </a:xfrm>
        </p:spPr>
        <p:txBody>
          <a:bodyPr>
            <a:normAutofit/>
          </a:bodyPr>
          <a:lstStyle/>
          <a:p>
            <a:pPr marL="0" indent="0">
              <a:buNone/>
            </a:pPr>
            <a:r>
              <a:rPr lang="en-US" sz="3400" dirty="0"/>
              <a:t>Standard Bricklayer Setup</a:t>
            </a:r>
          </a:p>
          <a:p>
            <a:r>
              <a:rPr lang="en-US" sz="3400" dirty="0"/>
              <a:t>Bricklayer (2016.10.12) - </a:t>
            </a:r>
            <a:r>
              <a:rPr lang="en-US" sz="3400" dirty="0">
                <a:hlinkClick r:id="rId2"/>
              </a:rPr>
              <a:t>https://bricklayerdotorg.wordpress.com/windows-download</a:t>
            </a:r>
            <a:r>
              <a:rPr lang="en-US" sz="3400" dirty="0" smtClean="0">
                <a:hlinkClick r:id="rId2"/>
              </a:rPr>
              <a:t>/</a:t>
            </a:r>
            <a:endParaRPr lang="en-US" sz="3400" dirty="0" smtClean="0"/>
          </a:p>
          <a:p>
            <a:r>
              <a:rPr lang="en-US" sz="3400" dirty="0" smtClean="0"/>
              <a:t>LEGO</a:t>
            </a:r>
            <a:r>
              <a:rPr lang="en-US" sz="3400" dirty="0"/>
              <a:t> Digital Designer - </a:t>
            </a:r>
            <a:r>
              <a:rPr lang="en-US" sz="3400" dirty="0">
                <a:hlinkClick r:id="rId3"/>
              </a:rPr>
              <a:t>http://ldd.lego.com/en-us/download/</a:t>
            </a:r>
            <a:endParaRPr lang="en-US" sz="3400" dirty="0"/>
          </a:p>
          <a:p>
            <a:r>
              <a:rPr lang="en-US" sz="3400" dirty="0" err="1"/>
              <a:t>LDraw</a:t>
            </a:r>
            <a:r>
              <a:rPr lang="en-US" sz="3400" dirty="0"/>
              <a:t> - </a:t>
            </a:r>
            <a:r>
              <a:rPr lang="en-US" sz="3400" dirty="0">
                <a:hlinkClick r:id="rId4"/>
              </a:rPr>
              <a:t>http://www.ldraw.org/article/104.html</a:t>
            </a:r>
            <a:endParaRPr lang="en-US" sz="3400" dirty="0"/>
          </a:p>
          <a:p>
            <a:endParaRPr lang="en-US" dirty="0"/>
          </a:p>
        </p:txBody>
      </p:sp>
    </p:spTree>
    <p:extLst>
      <p:ext uri="{BB962C8B-B14F-4D97-AF65-F5344CB8AC3E}">
        <p14:creationId xmlns:p14="http://schemas.microsoft.com/office/powerpoint/2010/main" val="3313985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371600" y="2286000"/>
            <a:ext cx="8312227" cy="4572000"/>
          </a:xfrm>
        </p:spPr>
        <p:txBody>
          <a:bodyPr>
            <a:normAutofit/>
          </a:bodyPr>
          <a:lstStyle/>
          <a:p>
            <a:pPr marL="0" indent="0">
              <a:buNone/>
            </a:pPr>
            <a:r>
              <a:rPr lang="en-US" sz="3200" dirty="0" smtClean="0"/>
              <a:t>Finish Preparing for Final</a:t>
            </a:r>
          </a:p>
          <a:p>
            <a:pPr marL="0" indent="0">
              <a:buNone/>
            </a:pPr>
            <a:endParaRPr lang="en-US" sz="3200" dirty="0" smtClean="0"/>
          </a:p>
          <a:p>
            <a:pPr marL="0" indent="0">
              <a:buNone/>
            </a:pPr>
            <a:r>
              <a:rPr lang="en-US" sz="3200" dirty="0" err="1" smtClean="0"/>
              <a:t>Vitruvia</a:t>
            </a:r>
            <a:r>
              <a:rPr lang="en-US" sz="3200" dirty="0" smtClean="0"/>
              <a:t> Exercise 20</a:t>
            </a:r>
          </a:p>
          <a:p>
            <a:pPr marL="0" indent="0">
              <a:buNone/>
            </a:pPr>
            <a:endParaRPr lang="en-US" sz="3200" dirty="0"/>
          </a:p>
          <a:p>
            <a:pPr marL="0" indent="0">
              <a:buNone/>
            </a:pPr>
            <a:r>
              <a:rPr lang="en-US" sz="3200" dirty="0" err="1" smtClean="0"/>
              <a:t>Codecademy</a:t>
            </a:r>
            <a:endParaRPr lang="en-US" sz="3200" dirty="0" smtClean="0"/>
          </a:p>
          <a:p>
            <a:pPr marL="0" indent="0">
              <a:buNone/>
            </a:pPr>
            <a:endParaRPr lang="en-US" sz="3200" dirty="0"/>
          </a:p>
          <a:p>
            <a:pPr marL="0" indent="0">
              <a:buNone/>
            </a:pPr>
            <a:r>
              <a:rPr lang="en-US" sz="3200" dirty="0"/>
              <a:t>Hour of Code</a:t>
            </a:r>
          </a:p>
          <a:p>
            <a:pPr marL="0" indent="0">
              <a:buNone/>
            </a:pPr>
            <a:endParaRPr lang="en-US" sz="2400" i="1" dirty="0"/>
          </a:p>
          <a:p>
            <a:pPr marL="0" indent="0">
              <a:buNone/>
            </a:pPr>
            <a:endParaRPr lang="en-US" sz="2400" i="1" dirty="0" smtClean="0"/>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10028"/>
            <a:ext cx="9601200" cy="1485900"/>
          </a:xfrm>
        </p:spPr>
        <p:txBody>
          <a:bodyPr/>
          <a:lstStyle/>
          <a:p>
            <a:r>
              <a:rPr lang="en-US" dirty="0" smtClean="0"/>
              <a:t>Tech Ag Speaker this Friday B8</a:t>
            </a:r>
            <a:endParaRPr lang="en-US" dirty="0"/>
          </a:p>
        </p:txBody>
      </p:sp>
      <p:sp>
        <p:nvSpPr>
          <p:cNvPr id="3" name="Content Placeholder 2"/>
          <p:cNvSpPr>
            <a:spLocks noGrp="1"/>
          </p:cNvSpPr>
          <p:nvPr>
            <p:ph idx="1"/>
          </p:nvPr>
        </p:nvSpPr>
        <p:spPr>
          <a:xfrm>
            <a:off x="1371600" y="1895928"/>
            <a:ext cx="9601200" cy="4201886"/>
          </a:xfrm>
        </p:spPr>
        <p:txBody>
          <a:bodyPr>
            <a:noAutofit/>
          </a:bodyPr>
          <a:lstStyle/>
          <a:p>
            <a:pPr marL="0" indent="0">
              <a:buNone/>
            </a:pPr>
            <a:r>
              <a:rPr lang="en-US" sz="3200" dirty="0">
                <a:hlinkClick r:id="rId2"/>
              </a:rPr>
              <a:t>http://</a:t>
            </a:r>
            <a:r>
              <a:rPr lang="en-US" sz="3200" dirty="0" smtClean="0">
                <a:hlinkClick r:id="rId2"/>
              </a:rPr>
              <a:t>quantifiedag.com/</a:t>
            </a:r>
            <a:endParaRPr lang="en-US" sz="3200" dirty="0" smtClean="0"/>
          </a:p>
          <a:p>
            <a:endParaRPr lang="en-US" sz="3200" dirty="0"/>
          </a:p>
          <a:p>
            <a:pPr marL="0" indent="0">
              <a:buNone/>
            </a:pPr>
            <a:r>
              <a:rPr lang="en-US" sz="3200" dirty="0" smtClean="0"/>
              <a:t>The CEO </a:t>
            </a:r>
            <a:r>
              <a:rPr lang="en-US" sz="3200" dirty="0"/>
              <a:t>Vishal Singh from </a:t>
            </a:r>
            <a:r>
              <a:rPr lang="en-US" sz="3200" dirty="0" err="1"/>
              <a:t>QuantifiedAg</a:t>
            </a:r>
            <a:r>
              <a:rPr lang="en-US" sz="3200" dirty="0"/>
              <a:t> will </a:t>
            </a:r>
            <a:r>
              <a:rPr lang="en-US" sz="3200" dirty="0" smtClean="0"/>
              <a:t>be here to talk to the Urban Ag Department and they have invited us to be there if we want...</a:t>
            </a:r>
            <a:r>
              <a:rPr lang="en-US" sz="3200" dirty="0"/>
              <a:t>  </a:t>
            </a:r>
            <a:endParaRPr lang="en-US" sz="3200" dirty="0" smtClean="0"/>
          </a:p>
          <a:p>
            <a:pPr marL="0" indent="0">
              <a:buNone/>
            </a:pPr>
            <a:endParaRPr lang="en-US" sz="3200" dirty="0" smtClean="0"/>
          </a:p>
          <a:p>
            <a:pPr marL="0" indent="0">
              <a:buNone/>
            </a:pPr>
            <a:r>
              <a:rPr lang="en-US" sz="3200" dirty="0" err="1" smtClean="0"/>
              <a:t>QuantifiedAg</a:t>
            </a:r>
            <a:r>
              <a:rPr lang="en-US" sz="3200" dirty="0" smtClean="0"/>
              <a:t> </a:t>
            </a:r>
            <a:r>
              <a:rPr lang="en-US" sz="3200" dirty="0"/>
              <a:t>has created a cattle health management system using ear tag sensors. </a:t>
            </a:r>
            <a:endParaRPr lang="en-US" sz="3200" dirty="0"/>
          </a:p>
        </p:txBody>
      </p:sp>
    </p:spTree>
    <p:extLst>
      <p:ext uri="{BB962C8B-B14F-4D97-AF65-F5344CB8AC3E}">
        <p14:creationId xmlns:p14="http://schemas.microsoft.com/office/powerpoint/2010/main" val="2970999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1485900"/>
          </a:xfrm>
        </p:spPr>
        <p:txBody>
          <a:bodyPr>
            <a:normAutofit fontScale="90000"/>
          </a:bodyPr>
          <a:lstStyle/>
          <a:p>
            <a:r>
              <a:rPr lang="en-US" b="1" dirty="0"/>
              <a:t>Alice Buffett Outstanding Teacher Award</a:t>
            </a:r>
            <a:br>
              <a:rPr lang="en-US" b="1" dirty="0"/>
            </a:br>
            <a:endParaRPr lang="en-US" dirty="0"/>
          </a:p>
        </p:txBody>
      </p:sp>
      <p:sp>
        <p:nvSpPr>
          <p:cNvPr id="3" name="Content Placeholder 2"/>
          <p:cNvSpPr>
            <a:spLocks noGrp="1"/>
          </p:cNvSpPr>
          <p:nvPr>
            <p:ph idx="1"/>
          </p:nvPr>
        </p:nvSpPr>
        <p:spPr>
          <a:xfrm>
            <a:off x="1371600" y="742950"/>
            <a:ext cx="10718800" cy="4474029"/>
          </a:xfrm>
        </p:spPr>
        <p:txBody>
          <a:bodyPr>
            <a:noAutofit/>
          </a:bodyPr>
          <a:lstStyle/>
          <a:p>
            <a:pPr marL="0" indent="0">
              <a:buNone/>
            </a:pPr>
            <a:r>
              <a:rPr lang="en-US" sz="3200" dirty="0"/>
              <a:t>The Alice Buffett Outstanding Teacher Award recognizes the achievements of skilled and dedicated educators in the Omaha Public Schools (OPS). Given to 15 teachers annually, the Award has recognized and rewarded nearly 300 teachers over the past two decades.  Any Omaha Public Schools teacher or counselor (Pre-K through 12), with a minimum of two years experience, is eligible for </a:t>
            </a:r>
            <a:r>
              <a:rPr lang="en-US" sz="3200" dirty="0" smtClean="0"/>
              <a:t>nomination. Each </a:t>
            </a:r>
            <a:r>
              <a:rPr lang="en-US" sz="3200" dirty="0"/>
              <a:t>year we receive nominations from students (current and former), parents, other teachers, administrators, and the general public.</a:t>
            </a:r>
          </a:p>
          <a:p>
            <a:pPr marL="0" indent="0">
              <a:buNone/>
            </a:pPr>
            <a:endParaRPr lang="en-US" sz="3200" dirty="0"/>
          </a:p>
          <a:p>
            <a:pPr marL="0" indent="0">
              <a:buNone/>
            </a:pPr>
            <a:r>
              <a:rPr lang="en-US" sz="3200" dirty="0" smtClean="0">
                <a:hlinkClick r:id="rId2"/>
              </a:rPr>
              <a:t>http</a:t>
            </a:r>
            <a:r>
              <a:rPr lang="en-US" sz="3200" dirty="0">
                <a:hlinkClick r:id="rId2"/>
              </a:rPr>
              <a:t>://</a:t>
            </a:r>
            <a:r>
              <a:rPr lang="en-US" sz="3200" dirty="0" smtClean="0">
                <a:hlinkClick r:id="rId2"/>
              </a:rPr>
              <a:t>buffettoutstandingteachers.org/nominate</a:t>
            </a:r>
            <a:endParaRPr lang="en-US" sz="3200" dirty="0" smtClean="0"/>
          </a:p>
          <a:p>
            <a:pPr marL="0" indent="0">
              <a:buNone/>
            </a:pPr>
            <a:endParaRPr lang="en-US" sz="3200" dirty="0"/>
          </a:p>
        </p:txBody>
      </p:sp>
    </p:spTree>
    <p:extLst>
      <p:ext uri="{BB962C8B-B14F-4D97-AF65-F5344CB8AC3E}">
        <p14:creationId xmlns:p14="http://schemas.microsoft.com/office/powerpoint/2010/main" val="3605212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Presentations: </a:t>
            </a:r>
            <a:endParaRPr lang="en-US" dirty="0"/>
          </a:p>
        </p:txBody>
      </p:sp>
      <p:sp>
        <p:nvSpPr>
          <p:cNvPr id="3" name="Content Placeholder 2"/>
          <p:cNvSpPr>
            <a:spLocks noGrp="1"/>
          </p:cNvSpPr>
          <p:nvPr>
            <p:ph idx="1"/>
          </p:nvPr>
        </p:nvSpPr>
        <p:spPr>
          <a:xfrm>
            <a:off x="1371600" y="1520329"/>
            <a:ext cx="9601200" cy="5221994"/>
          </a:xfrm>
        </p:spPr>
        <p:txBody>
          <a:bodyPr>
            <a:normAutofit lnSpcReduction="10000"/>
          </a:bodyPr>
          <a:lstStyle/>
          <a:p>
            <a:r>
              <a:rPr lang="en-US" sz="3000" dirty="0" smtClean="0"/>
              <a:t>“Download your previous code from all past assignments (found on Teams in the folders)</a:t>
            </a:r>
          </a:p>
          <a:p>
            <a:r>
              <a:rPr lang="en-US" sz="3000" dirty="0" smtClean="0"/>
              <a:t>Grab a screen </a:t>
            </a:r>
            <a:r>
              <a:rPr lang="en-US" sz="3000" dirty="0"/>
              <a:t>shot </a:t>
            </a:r>
            <a:r>
              <a:rPr lang="en-US" sz="3000" dirty="0" smtClean="0"/>
              <a:t>using “Snipping </a:t>
            </a:r>
            <a:r>
              <a:rPr lang="en-US" sz="3000" dirty="0" err="1" smtClean="0"/>
              <a:t>Tool”of</a:t>
            </a:r>
            <a:r>
              <a:rPr lang="en-US" sz="3000" dirty="0" smtClean="0"/>
              <a:t> the image from The Grid or Bricklayer Lite </a:t>
            </a:r>
          </a:p>
          <a:p>
            <a:r>
              <a:rPr lang="en-US" sz="3000" dirty="0" smtClean="0"/>
              <a:t>Grab a screen shot </a:t>
            </a:r>
            <a:r>
              <a:rPr lang="en-US" sz="3000" dirty="0"/>
              <a:t>using “Snipping </a:t>
            </a:r>
            <a:r>
              <a:rPr lang="en-US" sz="3000" dirty="0" err="1"/>
              <a:t>Tool”of</a:t>
            </a:r>
            <a:r>
              <a:rPr lang="en-US" sz="3000" dirty="0"/>
              <a:t> </a:t>
            </a:r>
            <a:r>
              <a:rPr lang="en-US" sz="3000" dirty="0" smtClean="0"/>
              <a:t>a piece of the “code” from each image that shows a continued pattern through out, something you would improve upon now that you know more, and/or a common theme</a:t>
            </a:r>
          </a:p>
          <a:p>
            <a:r>
              <a:rPr lang="en-US" sz="3000" dirty="0" smtClean="0"/>
              <a:t>Begin formatting your ‘thoughts’ for the essay portion of this grade… (in other words put into words the previous point)</a:t>
            </a:r>
            <a:endParaRPr lang="en-US" sz="3000" dirty="0"/>
          </a:p>
        </p:txBody>
      </p:sp>
    </p:spTree>
    <p:extLst>
      <p:ext uri="{BB962C8B-B14F-4D97-AF65-F5344CB8AC3E}">
        <p14:creationId xmlns:p14="http://schemas.microsoft.com/office/powerpoint/2010/main" val="1331993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8047"/>
            <a:ext cx="9601200" cy="1485900"/>
          </a:xfrm>
        </p:spPr>
        <p:txBody>
          <a:bodyPr>
            <a:normAutofit fontScale="90000"/>
          </a:bodyPr>
          <a:lstStyle/>
          <a:p>
            <a:r>
              <a:rPr lang="en-US" dirty="0" smtClean="0"/>
              <a:t>Assignments to have screen shots from both your image, and a piece of your code</a:t>
            </a:r>
            <a:endParaRPr lang="en-US" dirty="0"/>
          </a:p>
        </p:txBody>
      </p:sp>
      <p:sp>
        <p:nvSpPr>
          <p:cNvPr id="3" name="Content Placeholder 2"/>
          <p:cNvSpPr>
            <a:spLocks noGrp="1"/>
          </p:cNvSpPr>
          <p:nvPr>
            <p:ph idx="1"/>
          </p:nvPr>
        </p:nvSpPr>
        <p:spPr>
          <a:xfrm>
            <a:off x="1371600" y="1349114"/>
            <a:ext cx="9601200" cy="4894289"/>
          </a:xfrm>
        </p:spPr>
        <p:txBody>
          <a:bodyPr>
            <a:noAutofit/>
          </a:bodyPr>
          <a:lstStyle/>
          <a:p>
            <a:r>
              <a:rPr lang="en-US" sz="2400" dirty="0" smtClean="0"/>
              <a:t>01_Patterns</a:t>
            </a:r>
          </a:p>
          <a:p>
            <a:r>
              <a:rPr lang="en-US" sz="2400" dirty="0" smtClean="0"/>
              <a:t>02_Pixel Art</a:t>
            </a:r>
          </a:p>
          <a:p>
            <a:r>
              <a:rPr lang="en-US" sz="2400" dirty="0" smtClean="0"/>
              <a:t>03_Saving in Bricklayer-Lite  and/or  04_Objects in Bricklayer-Lite</a:t>
            </a:r>
          </a:p>
          <a:p>
            <a:r>
              <a:rPr lang="en-US" sz="2400" dirty="0" smtClean="0"/>
              <a:t>05_Objects Around Bryan in Bricklayer Lite</a:t>
            </a:r>
          </a:p>
          <a:p>
            <a:r>
              <a:rPr lang="en-US" sz="2400" dirty="0" smtClean="0"/>
              <a:t>06_Name_Project</a:t>
            </a:r>
          </a:p>
          <a:p>
            <a:r>
              <a:rPr lang="en-US" sz="2400" dirty="0" smtClean="0"/>
              <a:t>07_Flag_Project</a:t>
            </a:r>
          </a:p>
          <a:p>
            <a:r>
              <a:rPr lang="en-US" sz="2400" dirty="0" smtClean="0"/>
              <a:t>08_More_Patterns</a:t>
            </a:r>
          </a:p>
          <a:p>
            <a:r>
              <a:rPr lang="en-US" sz="2400" dirty="0" smtClean="0"/>
              <a:t>10_Ring_Circle_Pattern</a:t>
            </a:r>
          </a:p>
          <a:p>
            <a:r>
              <a:rPr lang="en-US" sz="2400" dirty="0" smtClean="0"/>
              <a:t>11_All_Functions</a:t>
            </a:r>
          </a:p>
          <a:p>
            <a:r>
              <a:rPr lang="en-US" sz="2400" dirty="0" smtClean="0"/>
              <a:t>12_Real_Image</a:t>
            </a:r>
          </a:p>
          <a:p>
            <a:r>
              <a:rPr lang="en-US" sz="2400" dirty="0" smtClean="0"/>
              <a:t>13_Space_Filling_Curves</a:t>
            </a:r>
            <a:endParaRPr lang="en-US" sz="2400" dirty="0"/>
          </a:p>
        </p:txBody>
      </p:sp>
    </p:spTree>
    <p:extLst>
      <p:ext uri="{BB962C8B-B14F-4D97-AF65-F5344CB8AC3E}">
        <p14:creationId xmlns:p14="http://schemas.microsoft.com/office/powerpoint/2010/main" val="556017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6135"/>
            <a:ext cx="9601200" cy="1485900"/>
          </a:xfrm>
        </p:spPr>
        <p:txBody>
          <a:bodyPr/>
          <a:lstStyle/>
          <a:p>
            <a:r>
              <a:rPr lang="en-US" dirty="0" smtClean="0"/>
              <a:t>Presentation Needs:  </a:t>
            </a:r>
            <a:endParaRPr lang="en-US" dirty="0"/>
          </a:p>
        </p:txBody>
      </p:sp>
      <p:sp>
        <p:nvSpPr>
          <p:cNvPr id="3" name="Content Placeholder 2"/>
          <p:cNvSpPr>
            <a:spLocks noGrp="1"/>
          </p:cNvSpPr>
          <p:nvPr>
            <p:ph idx="1"/>
          </p:nvPr>
        </p:nvSpPr>
        <p:spPr>
          <a:xfrm>
            <a:off x="1371600" y="884419"/>
            <a:ext cx="9601200" cy="5582481"/>
          </a:xfrm>
        </p:spPr>
        <p:txBody>
          <a:bodyPr>
            <a:noAutofit/>
          </a:bodyPr>
          <a:lstStyle/>
          <a:p>
            <a:r>
              <a:rPr lang="en-US" sz="2800" dirty="0" smtClean="0"/>
              <a:t>Image and code snippet (NOT the full code) from each project on previous slide</a:t>
            </a:r>
          </a:p>
          <a:p>
            <a:r>
              <a:rPr lang="en-US" sz="2800" dirty="0" smtClean="0"/>
              <a:t>Brief description of what the code snippet did, and how you now know how to make it more efficient</a:t>
            </a:r>
          </a:p>
          <a:p>
            <a:r>
              <a:rPr lang="en-US" sz="2800" dirty="0" smtClean="0"/>
              <a:t>Begin forming a Power Point presentation that shows your growth from your first project through the current project </a:t>
            </a:r>
          </a:p>
          <a:p>
            <a:r>
              <a:rPr lang="en-US" sz="2800" dirty="0" smtClean="0"/>
              <a:t>Create an outline, to begin a short 5 paragraph essay styled paper, that will accompany presentation as the final. The paper will focus on your initial starting point/comfort level in the class, move on to where you are now, and what you anticipate for the future while supplying proof or examples of your own code to support your claims. </a:t>
            </a:r>
          </a:p>
        </p:txBody>
      </p:sp>
    </p:spTree>
    <p:extLst>
      <p:ext uri="{BB962C8B-B14F-4D97-AF65-F5344CB8AC3E}">
        <p14:creationId xmlns:p14="http://schemas.microsoft.com/office/powerpoint/2010/main" val="146323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46179"/>
            <a:ext cx="10820400" cy="1485900"/>
          </a:xfrm>
        </p:spPr>
        <p:txBody>
          <a:bodyPr>
            <a:normAutofit/>
          </a:bodyPr>
          <a:lstStyle/>
          <a:p>
            <a:r>
              <a:rPr lang="en-US" sz="3400" b="1" dirty="0" err="1" smtClean="0"/>
              <a:t>Vitruvia</a:t>
            </a:r>
            <a:r>
              <a:rPr lang="en-US" sz="3400" b="1" dirty="0"/>
              <a:t>	[bricklayer </a:t>
            </a:r>
            <a:r>
              <a:rPr lang="en-US" sz="3400" b="1" dirty="0">
                <a:sym typeface="Wingdings" panose="05000000000000000000" pitchFamily="2" charset="2"/>
              </a:rPr>
              <a:t> apps  </a:t>
            </a:r>
            <a:r>
              <a:rPr lang="en-US" sz="3400" b="1" dirty="0" err="1">
                <a:sym typeface="Wingdings" panose="05000000000000000000" pitchFamily="2" charset="2"/>
              </a:rPr>
              <a:t>vitruvia</a:t>
            </a:r>
            <a:r>
              <a:rPr lang="en-US" sz="3400" b="1" dirty="0">
                <a:sym typeface="Wingdings" panose="05000000000000000000" pitchFamily="2" charset="2"/>
              </a:rPr>
              <a:t>  exercises]</a:t>
            </a:r>
            <a:r>
              <a:rPr lang="en-US" sz="3400" b="1" dirty="0"/>
              <a:t/>
            </a:r>
            <a:br>
              <a:rPr lang="en-US" sz="3400" b="1" dirty="0"/>
            </a:br>
            <a:endParaRPr lang="en-US" sz="3400" b="1" dirty="0"/>
          </a:p>
        </p:txBody>
      </p:sp>
      <p:sp>
        <p:nvSpPr>
          <p:cNvPr id="3" name="Content Placeholder 2"/>
          <p:cNvSpPr>
            <a:spLocks noGrp="1"/>
          </p:cNvSpPr>
          <p:nvPr>
            <p:ph idx="1"/>
          </p:nvPr>
        </p:nvSpPr>
        <p:spPr>
          <a:xfrm>
            <a:off x="1371600" y="1808607"/>
            <a:ext cx="3050498" cy="846944"/>
          </a:xfrm>
        </p:spPr>
        <p:txBody>
          <a:bodyPr>
            <a:normAutofit/>
          </a:bodyPr>
          <a:lstStyle/>
          <a:p>
            <a:r>
              <a:rPr lang="en-US" sz="3200" dirty="0" smtClean="0"/>
              <a:t>Concept 20</a:t>
            </a:r>
            <a:endParaRPr lang="en-US" sz="3200" dirty="0"/>
          </a:p>
        </p:txBody>
      </p:sp>
    </p:spTree>
    <p:extLst>
      <p:ext uri="{BB962C8B-B14F-4D97-AF65-F5344CB8AC3E}">
        <p14:creationId xmlns:p14="http://schemas.microsoft.com/office/powerpoint/2010/main" val="1555398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Codecademy</a:t>
            </a:r>
            <a:endParaRPr lang="en-US" dirty="0"/>
          </a:p>
        </p:txBody>
      </p:sp>
      <p:sp>
        <p:nvSpPr>
          <p:cNvPr id="4" name="Content Placeholder 3"/>
          <p:cNvSpPr>
            <a:spLocks noGrp="1"/>
          </p:cNvSpPr>
          <p:nvPr>
            <p:ph idx="1"/>
          </p:nvPr>
        </p:nvSpPr>
        <p:spPr>
          <a:xfrm>
            <a:off x="1371600" y="2286000"/>
            <a:ext cx="9601200" cy="4256550"/>
          </a:xfrm>
          <a:prstGeom prst="rect">
            <a:avLst/>
          </a:prstGeom>
        </p:spPr>
        <p:txBody>
          <a:bodyPr wrap="square">
            <a:spAutoFit/>
          </a:bodyPr>
          <a:lstStyle/>
          <a:p>
            <a:r>
              <a:rPr lang="en-US" sz="3000" dirty="0">
                <a:hlinkClick r:id="rId2"/>
              </a:rPr>
              <a:t>https://</a:t>
            </a:r>
            <a:r>
              <a:rPr lang="en-US" sz="3000" dirty="0" smtClean="0">
                <a:hlinkClick r:id="rId2"/>
              </a:rPr>
              <a:t>www.codecademy.com/catalog/language/bash</a:t>
            </a:r>
            <a:endParaRPr lang="en-US" sz="3000" dirty="0" smtClean="0"/>
          </a:p>
          <a:p>
            <a:pPr lvl="1"/>
            <a:r>
              <a:rPr lang="en-US" sz="3000" dirty="0" smtClean="0"/>
              <a:t>Learn the Command Line</a:t>
            </a:r>
          </a:p>
          <a:p>
            <a:pPr lvl="1"/>
            <a:r>
              <a:rPr lang="en-US" sz="3000" dirty="0" smtClean="0"/>
              <a:t>Learn </a:t>
            </a:r>
            <a:r>
              <a:rPr lang="en-US" sz="3000" dirty="0" err="1" smtClean="0"/>
              <a:t>Git</a:t>
            </a:r>
            <a:endParaRPr lang="en-US" sz="3000" dirty="0" smtClean="0"/>
          </a:p>
          <a:p>
            <a:pPr marL="530352" lvl="1" indent="0">
              <a:buNone/>
            </a:pPr>
            <a:endParaRPr lang="en-US" sz="3000" dirty="0"/>
          </a:p>
          <a:p>
            <a:r>
              <a:rPr lang="en-US" sz="3000" dirty="0" smtClean="0"/>
              <a:t>Continue one of the classes you’ve started: </a:t>
            </a:r>
            <a:endParaRPr lang="en-US" sz="3000" dirty="0"/>
          </a:p>
          <a:p>
            <a:pPr lvl="1">
              <a:buFontTx/>
              <a:buChar char="-"/>
            </a:pPr>
            <a:r>
              <a:rPr lang="en-US" sz="3000" dirty="0"/>
              <a:t>“Learn Python”</a:t>
            </a:r>
          </a:p>
          <a:p>
            <a:pPr lvl="1">
              <a:buFontTx/>
              <a:buChar char="-"/>
            </a:pPr>
            <a:r>
              <a:rPr lang="en-US" sz="3000" dirty="0"/>
              <a:t>“Learn Java”</a:t>
            </a:r>
          </a:p>
          <a:p>
            <a:pPr lvl="1">
              <a:buFontTx/>
              <a:buChar char="-"/>
            </a:pPr>
            <a:r>
              <a:rPr lang="en-US" sz="3000" dirty="0"/>
              <a:t>“Learn Rails”</a:t>
            </a:r>
          </a:p>
        </p:txBody>
      </p:sp>
    </p:spTree>
    <p:extLst>
      <p:ext uri="{BB962C8B-B14F-4D97-AF65-F5344CB8AC3E}">
        <p14:creationId xmlns:p14="http://schemas.microsoft.com/office/powerpoint/2010/main" val="1452160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2922</TotalTime>
  <Words>445</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Franklin Gothic Book</vt:lpstr>
      <vt:lpstr>Wingdings</vt:lpstr>
      <vt:lpstr>Crop</vt:lpstr>
      <vt:lpstr>Math analysis</vt:lpstr>
      <vt:lpstr>Objective</vt:lpstr>
      <vt:lpstr>Tech Ag Speaker this Friday B8</vt:lpstr>
      <vt:lpstr>Alice Buffett Outstanding Teacher Award </vt:lpstr>
      <vt:lpstr>Presentations: </vt:lpstr>
      <vt:lpstr>Assignments to have screen shots from both your image, and a piece of your code</vt:lpstr>
      <vt:lpstr>Presentation Needs:  </vt:lpstr>
      <vt:lpstr>Vitruvia [bricklayer  apps  vitruvia  exercises] </vt:lpstr>
      <vt:lpstr>Codecademy</vt:lpstr>
      <vt:lpstr>Hour of Code   www.code.org/learn</vt:lpstr>
      <vt:lpstr>Attempt to Download Bricklayer, Lego Digital Design, and LDraw</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114</cp:revision>
  <cp:lastPrinted>2017-11-14T19:34:19Z</cp:lastPrinted>
  <dcterms:created xsi:type="dcterms:W3CDTF">2017-08-21T18:28:24Z</dcterms:created>
  <dcterms:modified xsi:type="dcterms:W3CDTF">2017-12-13T16:44:00Z</dcterms:modified>
</cp:coreProperties>
</file>