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6"/>
  </p:handoutMasterIdLst>
  <p:sldIdLst>
    <p:sldId id="256" r:id="rId2"/>
    <p:sldId id="267" r:id="rId3"/>
    <p:sldId id="316" r:id="rId4"/>
    <p:sldId id="314" r:id="rId5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44" autoAdjust="0"/>
  </p:normalViewPr>
  <p:slideViewPr>
    <p:cSldViewPr snapToGrid="0">
      <p:cViewPr varScale="1">
        <p:scale>
          <a:sx n="43" d="100"/>
          <a:sy n="43" d="100"/>
        </p:scale>
        <p:origin x="60" y="12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dd.lego.com/en-us/download/" TargetMode="External"/><Relationship Id="rId2" Type="http://schemas.openxmlformats.org/officeDocument/2006/relationships/hyperlink" Target="https://bricklayerdotorg.wordpress.com/windows-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draw.org/article/10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</a:t>
            </a:r>
            <a:r>
              <a:rPr lang="en-US" smtClean="0"/>
              <a:t>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Level 4 </a:t>
            </a:r>
            <a:r>
              <a:rPr lang="en-US" sz="3200" dirty="0" err="1" smtClean="0"/>
              <a:t>Vitruvia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Vitruvia</a:t>
            </a:r>
            <a:r>
              <a:rPr lang="en-US" dirty="0" smtClean="0"/>
              <a:t> 19-20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4852129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Work through Demos as a whole group</a:t>
            </a:r>
          </a:p>
          <a:p>
            <a:endParaRPr lang="en-US" sz="3400" dirty="0"/>
          </a:p>
          <a:p>
            <a:r>
              <a:rPr lang="en-US" sz="3400" dirty="0" smtClean="0"/>
              <a:t>Work through exercises in small groups</a:t>
            </a:r>
          </a:p>
          <a:p>
            <a:endParaRPr lang="en-US" sz="3400" dirty="0"/>
          </a:p>
          <a:p>
            <a:r>
              <a:rPr lang="en-US" sz="3400" dirty="0" smtClean="0"/>
              <a:t>Quiz Individually </a:t>
            </a:r>
          </a:p>
          <a:p>
            <a:pPr lvl="2"/>
            <a:r>
              <a:rPr lang="en-US" sz="3200" dirty="0" smtClean="0"/>
              <a:t>4 questions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40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to Download Bricklayer, Lego Digital Design, and </a:t>
            </a:r>
            <a:r>
              <a:rPr lang="en-US" dirty="0" err="1" smtClean="0"/>
              <a:t>LDraw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943" y="2285999"/>
            <a:ext cx="10921999" cy="4426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Standard Bricklayer Setup</a:t>
            </a:r>
          </a:p>
          <a:p>
            <a:r>
              <a:rPr lang="en-US" sz="3400" dirty="0"/>
              <a:t>Bricklayer (2016.10.12) - </a:t>
            </a:r>
            <a:r>
              <a:rPr lang="en-US" sz="3400" dirty="0">
                <a:hlinkClick r:id="rId2"/>
              </a:rPr>
              <a:t>https://bricklayerdotorg.wordpress.com/windows-download</a:t>
            </a:r>
            <a:r>
              <a:rPr lang="en-US" sz="3400" dirty="0" smtClean="0">
                <a:hlinkClick r:id="rId2"/>
              </a:rPr>
              <a:t>/</a:t>
            </a:r>
            <a:endParaRPr lang="en-US" sz="3400" dirty="0" smtClean="0"/>
          </a:p>
          <a:p>
            <a:r>
              <a:rPr lang="en-US" sz="3400" dirty="0" smtClean="0"/>
              <a:t>LEGO</a:t>
            </a:r>
            <a:r>
              <a:rPr lang="en-US" sz="3400" dirty="0"/>
              <a:t> Digital Designer - </a:t>
            </a:r>
            <a:r>
              <a:rPr lang="en-US" sz="3400" dirty="0">
                <a:hlinkClick r:id="rId3"/>
              </a:rPr>
              <a:t>http://ldd.lego.com/en-us/download</a:t>
            </a:r>
            <a:r>
              <a:rPr lang="en-US" sz="3400" dirty="0" smtClean="0">
                <a:hlinkClick r:id="rId3"/>
              </a:rPr>
              <a:t>/</a:t>
            </a:r>
            <a:endParaRPr lang="en-US" sz="3400" dirty="0" smtClean="0"/>
          </a:p>
          <a:p>
            <a:pPr marL="0" indent="0">
              <a:buNone/>
            </a:pPr>
            <a:endParaRPr lang="en-US" sz="3400" dirty="0"/>
          </a:p>
          <a:p>
            <a:r>
              <a:rPr lang="en-US" i="1" dirty="0" err="1"/>
              <a:t>LDraw</a:t>
            </a:r>
            <a:r>
              <a:rPr lang="en-US" i="1" dirty="0"/>
              <a:t> - </a:t>
            </a:r>
            <a:r>
              <a:rPr lang="en-US" i="1" dirty="0">
                <a:hlinkClick r:id="rId4"/>
              </a:rPr>
              <a:t>http://www.ldraw.org/article/104.html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2913</TotalTime>
  <Words>46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Franklin Gothic Book</vt:lpstr>
      <vt:lpstr>Crop</vt:lpstr>
      <vt:lpstr>Math analysis</vt:lpstr>
      <vt:lpstr>Objective</vt:lpstr>
      <vt:lpstr>Vitruvia 19-20</vt:lpstr>
      <vt:lpstr>Attempt to Download Bricklayer, Lego Digital Design, and LDraw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113</cp:revision>
  <cp:lastPrinted>2017-11-14T19:34:19Z</cp:lastPrinted>
  <dcterms:created xsi:type="dcterms:W3CDTF">2017-08-21T18:28:24Z</dcterms:created>
  <dcterms:modified xsi:type="dcterms:W3CDTF">2018-01-24T21:13:23Z</dcterms:modified>
</cp:coreProperties>
</file>