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267" r:id="rId3"/>
    <p:sldId id="316" r:id="rId4"/>
    <p:sldId id="318" r:id="rId5"/>
    <p:sldId id="317" r:id="rId6"/>
    <p:sldId id="314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44" d="100"/>
          <a:sy n="44" d="100"/>
        </p:scale>
        <p:origin x="56" y="1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dd.lego.com/en-us/download/" TargetMode="External"/><Relationship Id="rId2" Type="http://schemas.openxmlformats.org/officeDocument/2006/relationships/hyperlink" Target="https://bricklayerdotorg.wordpress.com/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raw.org/article/1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Vitruvia</a:t>
            </a:r>
            <a:r>
              <a:rPr lang="en-US" sz="3200" dirty="0" smtClean="0"/>
              <a:t> 23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Install Bricklayer (those that are left)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How to read/find documentation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Code in Bricklayer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85212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Work through Demos as a whole group</a:t>
            </a:r>
          </a:p>
          <a:p>
            <a:endParaRPr lang="en-US" sz="3400" dirty="0"/>
          </a:p>
          <a:p>
            <a:r>
              <a:rPr lang="en-US" sz="3400" dirty="0" smtClean="0"/>
              <a:t>Work through exercises in small groups</a:t>
            </a:r>
          </a:p>
          <a:p>
            <a:endParaRPr lang="en-US" sz="3400" dirty="0"/>
          </a:p>
          <a:p>
            <a:r>
              <a:rPr lang="en-US" sz="3400" dirty="0" smtClean="0"/>
              <a:t>Quiz Individually </a:t>
            </a:r>
          </a:p>
          <a:p>
            <a:pPr lvl="2"/>
            <a:r>
              <a:rPr lang="en-US" sz="3200" dirty="0"/>
              <a:t>2</a:t>
            </a:r>
            <a:r>
              <a:rPr lang="en-US" sz="3200" dirty="0" smtClean="0"/>
              <a:t> questions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Create something in Bricklayer… a tree, outer space, a design that uses functions…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212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Bricklayer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 smtClean="0"/>
              <a:t>Create a Cross in two dimensions</a:t>
            </a:r>
          </a:p>
          <a:p>
            <a:endParaRPr lang="en-US" sz="3400" dirty="0"/>
          </a:p>
          <a:p>
            <a:r>
              <a:rPr lang="en-US" sz="3400" dirty="0"/>
              <a:t>Create an Arch in two </a:t>
            </a:r>
            <a:r>
              <a:rPr lang="en-US" sz="3400" dirty="0" smtClean="0"/>
              <a:t>dimensions</a:t>
            </a:r>
          </a:p>
          <a:p>
            <a:endParaRPr lang="en-US" sz="3400" dirty="0"/>
          </a:p>
          <a:p>
            <a:r>
              <a:rPr lang="en-US" sz="3400" dirty="0" smtClean="0"/>
              <a:t>Create  a Cross in three dimensions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 smtClean="0"/>
              <a:t>Create an Arch in three dimensions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5110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to Download Bricklayer, Lego Digital Design, and </a:t>
            </a:r>
            <a:r>
              <a:rPr lang="en-US" dirty="0" err="1" smtClean="0"/>
              <a:t>LDraw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43" y="2285999"/>
            <a:ext cx="10921999" cy="442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Standard Bricklayer Setup</a:t>
            </a:r>
          </a:p>
          <a:p>
            <a:r>
              <a:rPr lang="en-US" sz="3400" dirty="0"/>
              <a:t>Bricklayer (2016.10.12) - </a:t>
            </a:r>
            <a:r>
              <a:rPr lang="en-US" sz="3400" dirty="0">
                <a:hlinkClick r:id="rId2"/>
              </a:rPr>
              <a:t>https://bricklayerdotorg.wordpress.com/windows-download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r>
              <a:rPr lang="en-US" sz="3400" dirty="0" smtClean="0"/>
              <a:t>LEGO</a:t>
            </a:r>
            <a:r>
              <a:rPr lang="en-US" sz="3400" dirty="0"/>
              <a:t> Digital Designer - </a:t>
            </a:r>
            <a:r>
              <a:rPr lang="en-US" sz="3400" dirty="0">
                <a:hlinkClick r:id="rId3"/>
              </a:rPr>
              <a:t>http://ldd.lego.com/en-us/download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r>
              <a:rPr lang="en-US" i="1" dirty="0" err="1"/>
              <a:t>LDraw</a:t>
            </a:r>
            <a:r>
              <a:rPr lang="en-US" i="1" dirty="0"/>
              <a:t> - </a:t>
            </a:r>
            <a:r>
              <a:rPr lang="en-US" i="1" dirty="0">
                <a:hlinkClick r:id="rId4"/>
              </a:rPr>
              <a:t>http://www.ldraw.org/article/104.html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</TotalTime>
  <Words>105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Objective</vt:lpstr>
      <vt:lpstr>Vitruvia 23</vt:lpstr>
      <vt:lpstr>Bricklayer Design </vt:lpstr>
      <vt:lpstr>In Bricklayer</vt:lpstr>
      <vt:lpstr>Attempt to Download Bricklayer, Lego Digital Design, and LDraw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118</cp:revision>
  <cp:lastPrinted>2017-11-14T19:34:19Z</cp:lastPrinted>
  <dcterms:created xsi:type="dcterms:W3CDTF">2017-08-21T18:28:24Z</dcterms:created>
  <dcterms:modified xsi:type="dcterms:W3CDTF">2018-01-30T19:33:48Z</dcterms:modified>
</cp:coreProperties>
</file>