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67" r:id="rId3"/>
    <p:sldId id="317" r:id="rId4"/>
    <p:sldId id="318" r:id="rId5"/>
    <p:sldId id="323" r:id="rId6"/>
    <p:sldId id="324" r:id="rId7"/>
    <p:sldId id="319" r:id="rId8"/>
    <p:sldId id="316" r:id="rId9"/>
    <p:sldId id="325" r:id="rId10"/>
    <p:sldId id="320" r:id="rId11"/>
    <p:sldId id="321" r:id="rId12"/>
    <p:sldId id="322" r:id="rId13"/>
    <p:sldId id="314" r:id="rId14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>
        <p:scale>
          <a:sx n="43" d="100"/>
          <a:sy n="43" d="100"/>
        </p:scale>
        <p:origin x="60" y="1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dd.lego.com/en-us/download/" TargetMode="External"/><Relationship Id="rId2" Type="http://schemas.openxmlformats.org/officeDocument/2006/relationships/hyperlink" Target="https://bricklayerdotorg.wordpress.com/windows-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draw.org/article/10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Create a file and copy and paste in documentation that you think will be helpful. </a:t>
            </a:r>
          </a:p>
          <a:p>
            <a:endParaRPr lang="en-US" sz="3400" dirty="0"/>
          </a:p>
          <a:p>
            <a:r>
              <a:rPr lang="en-US" sz="3400" dirty="0" smtClean="0"/>
              <a:t>Include the link so you can easily find it later.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6972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3472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Bryan High </a:t>
            </a:r>
            <a:r>
              <a:rPr lang="en-US" sz="3400" dirty="0" smtClean="0"/>
              <a:t>School</a:t>
            </a:r>
            <a:endParaRPr lang="en-US" sz="3400" dirty="0"/>
          </a:p>
          <a:p>
            <a:r>
              <a:rPr lang="en-US" sz="3400" dirty="0" smtClean="0"/>
              <a:t>Video Games</a:t>
            </a:r>
          </a:p>
          <a:p>
            <a:r>
              <a:rPr lang="en-US" sz="3400" dirty="0" smtClean="0"/>
              <a:t>Stadium</a:t>
            </a:r>
          </a:p>
          <a:p>
            <a:r>
              <a:rPr lang="en-US" sz="3400" dirty="0" smtClean="0"/>
              <a:t>Dream </a:t>
            </a:r>
            <a:r>
              <a:rPr lang="en-US" sz="3400" dirty="0" err="1" smtClean="0"/>
              <a:t>Houes</a:t>
            </a:r>
            <a:endParaRPr lang="en-US" sz="3400" dirty="0" smtClean="0"/>
          </a:p>
          <a:p>
            <a:r>
              <a:rPr lang="en-US" sz="3400" dirty="0" smtClean="0"/>
              <a:t>Town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20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Bryan High School</a:t>
            </a:r>
          </a:p>
          <a:p>
            <a:pPr marL="530352" lvl="1" indent="0">
              <a:buNone/>
            </a:pPr>
            <a:r>
              <a:rPr lang="en-US" dirty="0" smtClean="0"/>
              <a:t>Emily, Nicole, Fernando, </a:t>
            </a:r>
            <a:r>
              <a:rPr lang="en-US" dirty="0" err="1" smtClean="0"/>
              <a:t>Patrik</a:t>
            </a:r>
            <a:r>
              <a:rPr lang="en-US" dirty="0" smtClean="0"/>
              <a:t>, Adriana, Edwin</a:t>
            </a:r>
          </a:p>
          <a:p>
            <a:r>
              <a:rPr lang="en-US" dirty="0" smtClean="0"/>
              <a:t>Town</a:t>
            </a:r>
          </a:p>
          <a:p>
            <a:pPr marL="530352" lvl="1" indent="0">
              <a:buNone/>
            </a:pPr>
            <a:r>
              <a:rPr lang="en-US" dirty="0" err="1" smtClean="0"/>
              <a:t>Jakob</a:t>
            </a:r>
            <a:r>
              <a:rPr lang="en-US" dirty="0" smtClean="0"/>
              <a:t>, Alyssa, Pieter</a:t>
            </a:r>
            <a:endParaRPr lang="en-US" dirty="0"/>
          </a:p>
          <a:p>
            <a:pPr lvl="1"/>
            <a:endParaRPr lang="en-US" dirty="0" smtClean="0"/>
          </a:p>
          <a:p>
            <a:pPr marL="530352" lvl="1" indent="0">
              <a:buNone/>
            </a:pPr>
            <a:endParaRPr lang="en-US" dirty="0" smtClean="0"/>
          </a:p>
          <a:p>
            <a:r>
              <a:rPr lang="en-US" dirty="0" smtClean="0"/>
              <a:t>________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to Download Bricklayer, Lego Digital Design, and </a:t>
            </a:r>
            <a:r>
              <a:rPr lang="en-US" dirty="0" err="1" smtClean="0"/>
              <a:t>LDraw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943" y="2285999"/>
            <a:ext cx="10921999" cy="4426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Standard Bricklayer Setup</a:t>
            </a:r>
          </a:p>
          <a:p>
            <a:r>
              <a:rPr lang="en-US" sz="3400" dirty="0"/>
              <a:t>Bricklayer (2016.10.12) - </a:t>
            </a:r>
            <a:r>
              <a:rPr lang="en-US" sz="3400" dirty="0">
                <a:hlinkClick r:id="rId2"/>
              </a:rPr>
              <a:t>https://bricklayerdotorg.wordpress.com/windows-download</a:t>
            </a:r>
            <a:r>
              <a:rPr lang="en-US" sz="3400" dirty="0" smtClean="0">
                <a:hlinkClick r:id="rId2"/>
              </a:rPr>
              <a:t>/</a:t>
            </a:r>
            <a:endParaRPr lang="en-US" sz="3400" dirty="0" smtClean="0"/>
          </a:p>
          <a:p>
            <a:r>
              <a:rPr lang="en-US" sz="3400" dirty="0" smtClean="0"/>
              <a:t>LEGO</a:t>
            </a:r>
            <a:r>
              <a:rPr lang="en-US" sz="3400" dirty="0"/>
              <a:t> Digital Designer - </a:t>
            </a:r>
            <a:r>
              <a:rPr lang="en-US" sz="3400" dirty="0">
                <a:hlinkClick r:id="rId3"/>
              </a:rPr>
              <a:t>http://ldd.lego.com/en-us/download</a:t>
            </a:r>
            <a:r>
              <a:rPr lang="en-US" sz="3400" dirty="0" smtClean="0">
                <a:hlinkClick r:id="rId3"/>
              </a:rPr>
              <a:t>/</a:t>
            </a: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r>
              <a:rPr lang="en-US" i="1" dirty="0" err="1"/>
              <a:t>LDraw</a:t>
            </a:r>
            <a:r>
              <a:rPr lang="en-US" i="1" dirty="0"/>
              <a:t> - </a:t>
            </a:r>
            <a:r>
              <a:rPr lang="en-US" i="1" dirty="0">
                <a:hlinkClick r:id="rId4"/>
              </a:rPr>
              <a:t>http://www.ldraw.org/article/104.html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Install Bricklayer (those that are left)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Code in </a:t>
            </a:r>
            <a:r>
              <a:rPr lang="en-US" sz="3200" dirty="0" smtClean="0"/>
              <a:t>Bricklayer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Bricklayer Quiz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Organize Documentation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Main Project</a:t>
            </a:r>
            <a:endParaRPr lang="en-US" sz="3200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710472" cy="14859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Multibrick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08" y="1428750"/>
            <a:ext cx="5034803" cy="4945163"/>
          </a:xfrm>
        </p:spPr>
      </p:pic>
    </p:spTree>
    <p:extLst>
      <p:ext uri="{BB962C8B-B14F-4D97-AF65-F5344CB8AC3E}">
        <p14:creationId xmlns:p14="http://schemas.microsoft.com/office/powerpoint/2010/main" val="25711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86" y="1428750"/>
            <a:ext cx="5976627" cy="5047309"/>
          </a:xfrm>
        </p:spPr>
      </p:pic>
    </p:spTree>
    <p:extLst>
      <p:ext uri="{BB962C8B-B14F-4D97-AF65-F5344CB8AC3E}">
        <p14:creationId xmlns:p14="http://schemas.microsoft.com/office/powerpoint/2010/main" val="7785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Hollow Cylinder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3" y="1428750"/>
            <a:ext cx="5141627" cy="5274984"/>
          </a:xfrm>
        </p:spPr>
      </p:pic>
    </p:spTree>
    <p:extLst>
      <p:ext uri="{BB962C8B-B14F-4D97-AF65-F5344CB8AC3E}">
        <p14:creationId xmlns:p14="http://schemas.microsoft.com/office/powerpoint/2010/main" val="16914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8" y="1551481"/>
            <a:ext cx="4980963" cy="5106039"/>
          </a:xfrm>
        </p:spPr>
      </p:pic>
    </p:spTree>
    <p:extLst>
      <p:ext uri="{BB962C8B-B14F-4D97-AF65-F5344CB8AC3E}">
        <p14:creationId xmlns:p14="http://schemas.microsoft.com/office/powerpoint/2010/main" val="84247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(hollow with sphere inside)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93" y="1868993"/>
            <a:ext cx="4460207" cy="45232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04" y="1896256"/>
            <a:ext cx="4432528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05" y="421269"/>
            <a:ext cx="9601200" cy="1485900"/>
          </a:xfrm>
        </p:spPr>
        <p:txBody>
          <a:bodyPr/>
          <a:lstStyle/>
          <a:p>
            <a:r>
              <a:rPr lang="en-US" dirty="0" smtClean="0"/>
              <a:t>Functions with Variables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6" y="1907169"/>
            <a:ext cx="8321241" cy="500564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366" y="0"/>
            <a:ext cx="4461623" cy="4482059"/>
          </a:xfrm>
        </p:spPr>
      </p:pic>
    </p:spTree>
    <p:extLst>
      <p:ext uri="{BB962C8B-B14F-4D97-AF65-F5344CB8AC3E}">
        <p14:creationId xmlns:p14="http://schemas.microsoft.com/office/powerpoint/2010/main" val="36394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 Examples in Level 5 Documentation worth exploring…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380" y="3276600"/>
            <a:ext cx="1124762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https://bricklayerdotorg.wordpress.com/level-5-document/</a:t>
            </a:r>
          </a:p>
        </p:txBody>
      </p:sp>
    </p:spTree>
    <p:extLst>
      <p:ext uri="{BB962C8B-B14F-4D97-AF65-F5344CB8AC3E}">
        <p14:creationId xmlns:p14="http://schemas.microsoft.com/office/powerpoint/2010/main" val="5708428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Words>134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Math analysis</vt:lpstr>
      <vt:lpstr>Objective</vt:lpstr>
      <vt:lpstr>Multibrick</vt:lpstr>
      <vt:lpstr>Cone</vt:lpstr>
      <vt:lpstr>Hollow Cylinder</vt:lpstr>
      <vt:lpstr>Rings</vt:lpstr>
      <vt:lpstr>Sphere (hollow with sphere inside)</vt:lpstr>
      <vt:lpstr>Functions with Variables</vt:lpstr>
      <vt:lpstr>More Function Examples in Level 5 Documentation worth exploring… </vt:lpstr>
      <vt:lpstr>Documentation </vt:lpstr>
      <vt:lpstr>Major Project Ideas</vt:lpstr>
      <vt:lpstr>Major Project Groups</vt:lpstr>
      <vt:lpstr>Attempt to Download Bricklayer, Lego Digital Design, and LDraw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125</cp:revision>
  <cp:lastPrinted>2017-11-14T19:34:19Z</cp:lastPrinted>
  <dcterms:created xsi:type="dcterms:W3CDTF">2017-08-21T18:28:24Z</dcterms:created>
  <dcterms:modified xsi:type="dcterms:W3CDTF">2018-01-31T18:08:35Z</dcterms:modified>
</cp:coreProperties>
</file>