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6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1" r:id="rId1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27" d="100"/>
          <a:sy n="27" d="100"/>
        </p:scale>
        <p:origin x="44" y="1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472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Bryan High School</a:t>
            </a:r>
            <a:endParaRPr lang="en-US" sz="3400" dirty="0"/>
          </a:p>
          <a:p>
            <a:r>
              <a:rPr lang="en-US" sz="3400" dirty="0" smtClean="0"/>
              <a:t>Video Games</a:t>
            </a:r>
          </a:p>
          <a:p>
            <a:r>
              <a:rPr lang="en-US" sz="3400" dirty="0" smtClean="0"/>
              <a:t>Stadium</a:t>
            </a:r>
          </a:p>
          <a:p>
            <a:r>
              <a:rPr lang="en-US" sz="3400" dirty="0" smtClean="0"/>
              <a:t>Dream House</a:t>
            </a:r>
          </a:p>
          <a:p>
            <a:r>
              <a:rPr lang="en-US" sz="3400" dirty="0" smtClean="0"/>
              <a:t>Town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Begin to Organize for Main </a:t>
            </a:r>
            <a:r>
              <a:rPr lang="en-US" sz="3200" dirty="0" smtClean="0"/>
              <a:t>Project</a:t>
            </a:r>
            <a:endParaRPr lang="en-US" sz="3200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 smtClean="0"/>
              <a:t>Sign up </a:t>
            </a:r>
            <a:r>
              <a:rPr lang="en-US" sz="3200" i="1" dirty="0"/>
              <a:t>for Trello </a:t>
            </a:r>
            <a:r>
              <a:rPr lang="en-US" sz="3200" i="1" dirty="0" smtClean="0"/>
              <a:t>– www.trello.com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336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Bryan High </a:t>
            </a:r>
            <a:r>
              <a:rPr lang="en-US" sz="3400" dirty="0" smtClean="0"/>
              <a:t>School:</a:t>
            </a:r>
            <a:endParaRPr lang="en-US" sz="3400" dirty="0" smtClean="0"/>
          </a:p>
          <a:p>
            <a:pPr marL="530352" lvl="1" indent="0">
              <a:buNone/>
            </a:pPr>
            <a:r>
              <a:rPr lang="en-US" sz="3400" dirty="0" smtClean="0"/>
              <a:t>Emily, </a:t>
            </a:r>
            <a:r>
              <a:rPr lang="en-US" sz="3400" dirty="0" smtClean="0"/>
              <a:t>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</a:t>
            </a:r>
            <a:r>
              <a:rPr lang="en-US" sz="3400" dirty="0" smtClean="0"/>
              <a:t>Adriana, Fernando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  <a:endParaRPr lang="en-US" sz="3400" dirty="0" smtClean="0"/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</a:t>
            </a:r>
            <a:r>
              <a:rPr lang="en-US" sz="3400" dirty="0" smtClean="0"/>
              <a:t>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  <a:endParaRPr lang="en-US" sz="3400" dirty="0" smtClean="0"/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smtClean="0"/>
              <a:t>`: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448"/>
            <a:ext cx="9601200" cy="501555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Roles for each team member need to be clearly stated (may be fluid as projects progress)</a:t>
            </a:r>
          </a:p>
          <a:p>
            <a:r>
              <a:rPr lang="en-US" sz="3400" dirty="0" smtClean="0"/>
              <a:t>Paper/pencil sketch of project… emphasis on scale… for real items we need to discuss amongst groups the scale that we will be using</a:t>
            </a:r>
          </a:p>
          <a:p>
            <a:pPr lvl="1"/>
            <a:r>
              <a:rPr lang="en-US" sz="3400" dirty="0" smtClean="0"/>
              <a:t>Ideally building something that has measurements</a:t>
            </a:r>
          </a:p>
          <a:p>
            <a:r>
              <a:rPr lang="en-US" sz="3400" dirty="0" smtClean="0"/>
              <a:t>Skeleton plan for each week to track progress (with emphasis on individual roles within group)</a:t>
            </a:r>
          </a:p>
          <a:p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993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Spread according to ability, and okay to pair up as long as clearly defined what each person is doing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5846"/>
            <a:ext cx="96012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</a:t>
            </a:r>
          </a:p>
          <a:p>
            <a:r>
              <a:rPr lang="en-US" sz="3400" dirty="0" smtClean="0"/>
              <a:t>Week 2: </a:t>
            </a:r>
          </a:p>
          <a:p>
            <a:r>
              <a:rPr lang="en-US" sz="3400" dirty="0" smtClean="0"/>
              <a:t>Week 3: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</a:t>
            </a:r>
            <a:r>
              <a:rPr lang="en-US" sz="3400" b="1" dirty="0" smtClean="0"/>
              <a:t>.</a:t>
            </a:r>
            <a:endParaRPr lang="en-US" sz="3400" dirty="0"/>
          </a:p>
          <a:p>
            <a:r>
              <a:rPr lang="en-US" sz="3400" dirty="0" smtClean="0"/>
              <a:t>Week 10: Finalize Code, Begin to Put Presentation today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Reflection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What do we need to catch up on today? </a:t>
            </a:r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One on One’s With Mr. Cuddy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We will go over your list from day before which will be a daily formative grade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classes</a:t>
            </a:r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284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Math analysis</vt:lpstr>
      <vt:lpstr>Objective</vt:lpstr>
      <vt:lpstr>Major Project Groups</vt:lpstr>
      <vt:lpstr>Points of Emphasis</vt:lpstr>
      <vt:lpstr>Team Members Roles</vt:lpstr>
      <vt:lpstr>Deadlines</vt:lpstr>
      <vt:lpstr>Daily Reflection to Start</vt:lpstr>
      <vt:lpstr>Daily One on One’s With Mr. Cuddy</vt:lpstr>
      <vt:lpstr>2 week write ups </vt:lpstr>
      <vt:lpstr>Major Project Ideas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133</cp:revision>
  <cp:lastPrinted>2017-11-14T19:34:19Z</cp:lastPrinted>
  <dcterms:created xsi:type="dcterms:W3CDTF">2017-08-21T18:28:24Z</dcterms:created>
  <dcterms:modified xsi:type="dcterms:W3CDTF">2018-02-06T16:39:04Z</dcterms:modified>
</cp:coreProperties>
</file>