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322" r:id="rId3"/>
    <p:sldId id="267" r:id="rId4"/>
    <p:sldId id="326" r:id="rId5"/>
    <p:sldId id="328" r:id="rId6"/>
    <p:sldId id="324" r:id="rId7"/>
    <p:sldId id="325" r:id="rId8"/>
    <p:sldId id="327" r:id="rId9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>
        <p:scale>
          <a:sx n="88" d="100"/>
          <a:sy n="88" d="100"/>
        </p:scale>
        <p:origin x="80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ell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</a:t>
            </a:r>
            <a:r>
              <a:rPr lang="en-US" sz="3400" dirty="0" smtClean="0"/>
              <a:t>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All Team Members Sign </a:t>
            </a:r>
            <a:r>
              <a:rPr lang="en-US" sz="3200" i="1" dirty="0" smtClean="0"/>
              <a:t>up </a:t>
            </a:r>
            <a:r>
              <a:rPr lang="en-US" sz="3200" i="1" dirty="0"/>
              <a:t>for Trello </a:t>
            </a:r>
            <a:r>
              <a:rPr lang="en-US" sz="3200" i="1" dirty="0" smtClean="0"/>
              <a:t>– </a:t>
            </a:r>
            <a:r>
              <a:rPr lang="en-US" sz="3200" i="1" dirty="0" smtClean="0">
                <a:hlinkClick r:id="rId2"/>
              </a:rPr>
              <a:t>www.trello.com</a:t>
            </a: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/>
              <a:t>	</a:t>
            </a:r>
            <a:r>
              <a:rPr lang="en-US" sz="3200" i="1" dirty="0" smtClean="0"/>
              <a:t>(we’ll discuss how to use this…)</a:t>
            </a:r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Daily Log</a:t>
            </a:r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Today’s “</a:t>
            </a:r>
            <a:r>
              <a:rPr lang="en-US" sz="3200" i="1" dirty="0" err="1" smtClean="0"/>
              <a:t>Gameplan</a:t>
            </a:r>
            <a:r>
              <a:rPr lang="en-US" sz="3200" i="1" dirty="0" smtClean="0"/>
              <a:t>”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smtClean="0"/>
              <a:t>What </a:t>
            </a:r>
            <a:r>
              <a:rPr lang="en-US" sz="3400" dirty="0" smtClean="0"/>
              <a:t>do we need to catch up on today? </a:t>
            </a:r>
            <a:endParaRPr lang="en-US" sz="3400" dirty="0" smtClean="0"/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Daily Logs Expanded:</a:t>
            </a:r>
            <a:br>
              <a:rPr lang="en-US" dirty="0" smtClean="0"/>
            </a:br>
            <a:r>
              <a:rPr lang="en-US" dirty="0" smtClean="0"/>
              <a:t>Individual and Team Log… 2 </a:t>
            </a:r>
            <a:r>
              <a:rPr lang="en-US" dirty="0" smtClean="0"/>
              <a:t>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Every two weeks we’ll need a write up of your goals from the past 5 </a:t>
            </a:r>
            <a:r>
              <a:rPr lang="en-US" sz="3400" dirty="0" smtClean="0"/>
              <a:t>classes (you will already have these goals listed daily)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smtClean="0"/>
              <a:t>This will be a summative score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“</a:t>
            </a:r>
            <a:r>
              <a:rPr lang="en-US" dirty="0" err="1" smtClean="0"/>
              <a:t>Gameplan</a:t>
            </a:r>
            <a:r>
              <a:rPr lang="en-US" dirty="0" smtClean="0"/>
              <a:t>”… Must 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8970"/>
            <a:ext cx="9601200" cy="4804229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/>
              <a:t>Clearly Defined Roles for Each Team Member (stated in your daily log)</a:t>
            </a:r>
          </a:p>
          <a:p>
            <a:pPr lvl="1"/>
            <a:r>
              <a:rPr lang="en-US" sz="3400" dirty="0" smtClean="0"/>
              <a:t> </a:t>
            </a:r>
            <a:r>
              <a:rPr lang="en-US" sz="3400" b="1" dirty="0" smtClean="0"/>
              <a:t>post on teams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Completed Skeleton ‘Deadline’ (will be fluid, but needs all 10 weeks filled in for a goal) </a:t>
            </a:r>
          </a:p>
          <a:p>
            <a:pPr lvl="1"/>
            <a:r>
              <a:rPr lang="en-US" sz="3400" b="1" dirty="0" smtClean="0"/>
              <a:t>post </a:t>
            </a:r>
            <a:r>
              <a:rPr lang="en-US" sz="3400" b="1" dirty="0"/>
              <a:t>on </a:t>
            </a:r>
            <a:r>
              <a:rPr lang="en-US" sz="3400" b="1" dirty="0" smtClean="0"/>
              <a:t>teams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Begin work on your week 1 goal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24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</a:t>
            </a:r>
            <a:r>
              <a:rPr lang="en-US" sz="3400" dirty="0" smtClean="0"/>
              <a:t>Assign Roles, Set Scale, Rough Draft on Paper</a:t>
            </a:r>
            <a:endParaRPr lang="en-US" sz="3400" dirty="0" smtClean="0"/>
          </a:p>
          <a:p>
            <a:r>
              <a:rPr lang="en-US" sz="3400" dirty="0" smtClean="0"/>
              <a:t>Week 2: </a:t>
            </a:r>
          </a:p>
          <a:p>
            <a:r>
              <a:rPr lang="en-US" sz="3400" dirty="0" smtClean="0"/>
              <a:t>Week 3</a:t>
            </a:r>
            <a:r>
              <a:rPr lang="en-US" sz="3400" dirty="0" smtClean="0"/>
              <a:t>: </a:t>
            </a:r>
            <a:endParaRPr lang="en-US" sz="3400" dirty="0"/>
          </a:p>
          <a:p>
            <a:r>
              <a:rPr lang="en-US" sz="3400" dirty="0" smtClean="0"/>
              <a:t>Week 4: Complete </a:t>
            </a:r>
            <a:r>
              <a:rPr lang="en-US" sz="3400" i="1" dirty="0" smtClean="0"/>
              <a:t>[phase 1] </a:t>
            </a:r>
            <a:r>
              <a:rPr lang="en-US" sz="3400" dirty="0" smtClean="0"/>
              <a:t>of our project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</a:t>
            </a:r>
            <a:r>
              <a:rPr lang="en-US" sz="3400" dirty="0" smtClean="0"/>
              <a:t>10: Finalize Code, Begin to Put Presentation </a:t>
            </a:r>
            <a:r>
              <a:rPr lang="en-US" sz="3400" dirty="0" smtClean="0"/>
              <a:t>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</a:t>
            </a:r>
            <a:r>
              <a:rPr lang="en-US" dirty="0" smtClean="0"/>
              <a:t>One on One’s With Mr. </a:t>
            </a:r>
            <a:r>
              <a:rPr lang="en-US" dirty="0" smtClean="0"/>
              <a:t>Cuddy</a:t>
            </a:r>
            <a:br>
              <a:rPr lang="en-US" dirty="0" smtClean="0"/>
            </a:br>
            <a:r>
              <a:rPr lang="en-US" sz="4000" b="1" i="1" dirty="0" smtClean="0"/>
              <a:t>[Formative Assessment]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9"/>
            <a:ext cx="10130971" cy="43905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Today will be individual group meetings. </a:t>
            </a:r>
          </a:p>
          <a:p>
            <a:r>
              <a:rPr lang="en-US" sz="3400" dirty="0" smtClean="0"/>
              <a:t>Show me your Trello board.</a:t>
            </a:r>
            <a:endParaRPr lang="en-US" sz="3400" dirty="0" smtClean="0"/>
          </a:p>
          <a:p>
            <a:r>
              <a:rPr lang="en-US" sz="3400" dirty="0" smtClean="0"/>
              <a:t>Be able to explain a clear vision, with tangible goals, and explicit roles for each individual of your group. </a:t>
            </a:r>
          </a:p>
          <a:p>
            <a:r>
              <a:rPr lang="en-US" sz="3400" dirty="0" smtClean="0"/>
              <a:t>Walk me through your thought process on your Deadlines, and how you plan to reach the objectives.</a:t>
            </a:r>
            <a:endParaRPr lang="en-US" sz="3400" dirty="0"/>
          </a:p>
          <a:p>
            <a:r>
              <a:rPr lang="en-US" sz="3400" dirty="0" smtClean="0"/>
              <a:t>Show me your Daily Log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</TotalTime>
  <Words>299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Math analysis</vt:lpstr>
      <vt:lpstr>Major Project Groups</vt:lpstr>
      <vt:lpstr>Objective</vt:lpstr>
      <vt:lpstr>Daily Log Reflection</vt:lpstr>
      <vt:lpstr>Daily Logs Expanded: Individual and Team Log… 2 week write ups </vt:lpstr>
      <vt:lpstr>Today’s “Gameplan”… Must Haves</vt:lpstr>
      <vt:lpstr>Deadlines (submit to folder on teams)</vt:lpstr>
      <vt:lpstr>Daily One on One’s With Mr. Cuddy [Formative Assessment]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135</cp:revision>
  <cp:lastPrinted>2017-11-14T19:34:19Z</cp:lastPrinted>
  <dcterms:created xsi:type="dcterms:W3CDTF">2017-08-21T18:28:24Z</dcterms:created>
  <dcterms:modified xsi:type="dcterms:W3CDTF">2018-02-07T18:49:14Z</dcterms:modified>
</cp:coreProperties>
</file>