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322" r:id="rId3"/>
    <p:sldId id="267" r:id="rId4"/>
    <p:sldId id="326" r:id="rId5"/>
    <p:sldId id="328" r:id="rId6"/>
    <p:sldId id="324" r:id="rId7"/>
    <p:sldId id="325" r:id="rId8"/>
    <p:sldId id="327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>
        <p:scale>
          <a:sx n="88" d="100"/>
          <a:sy n="88" d="100"/>
        </p:scale>
        <p:origin x="44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Daily Log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Today’s “</a:t>
            </a:r>
            <a:r>
              <a:rPr lang="en-US" sz="3200" i="1" dirty="0" err="1" smtClean="0"/>
              <a:t>Gameplan</a:t>
            </a:r>
            <a:r>
              <a:rPr lang="en-US" sz="3200" i="1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Logs Expanded:</a:t>
            </a:r>
            <a:br>
              <a:rPr lang="en-US" dirty="0" smtClean="0"/>
            </a:br>
            <a:r>
              <a:rPr lang="en-US" dirty="0" smtClean="0"/>
              <a:t>Individual and Team Log… 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Every two weeks we’ll need a write up of your goals from the past 5 classes (you will already have these goals listed daily)</a:t>
            </a:r>
          </a:p>
          <a:p>
            <a:endParaRPr lang="en-US" sz="3400" dirty="0"/>
          </a:p>
          <a:p>
            <a:r>
              <a:rPr lang="en-US" sz="3400" dirty="0" smtClean="0"/>
              <a:t>This will be a summative score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“</a:t>
            </a:r>
            <a:r>
              <a:rPr lang="en-US" dirty="0" err="1" smtClean="0"/>
              <a:t>Gameplan</a:t>
            </a:r>
            <a:r>
              <a:rPr lang="en-US" dirty="0" smtClean="0"/>
              <a:t>”… Must </a:t>
            </a:r>
            <a:r>
              <a:rPr lang="en-US" dirty="0" smtClean="0"/>
              <a:t>Haves! </a:t>
            </a:r>
            <a:br>
              <a:rPr lang="en-US" dirty="0" smtClean="0"/>
            </a:br>
            <a:r>
              <a:rPr lang="en-US" dirty="0" smtClean="0"/>
              <a:t>Deadline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3943"/>
            <a:ext cx="9601200" cy="4579256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Clearly Defined Roles for Each Team Member (stated in your daily log)</a:t>
            </a:r>
          </a:p>
          <a:p>
            <a:pPr lvl="1"/>
            <a:r>
              <a:rPr lang="en-US" sz="3400" dirty="0" smtClean="0"/>
              <a:t> </a:t>
            </a:r>
            <a:r>
              <a:rPr lang="en-US" sz="3400" b="1" dirty="0" smtClean="0"/>
              <a:t>post on teams or </a:t>
            </a:r>
            <a:r>
              <a:rPr lang="en-US" sz="3400" b="1" dirty="0" err="1" smtClean="0"/>
              <a:t>trello</a:t>
            </a:r>
            <a:r>
              <a:rPr lang="en-US" sz="3400" b="1" dirty="0" smtClean="0"/>
              <a:t>	</a:t>
            </a:r>
            <a:endParaRPr lang="en-US" sz="3400" b="1" dirty="0" smtClean="0"/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Completed Skeleton ‘Deadline’ (will be fluid, but needs all 10 weeks filled in for a goal) </a:t>
            </a:r>
          </a:p>
          <a:p>
            <a:pPr lvl="1"/>
            <a:r>
              <a:rPr lang="en-US" sz="3400" b="1" dirty="0" smtClean="0"/>
              <a:t>post </a:t>
            </a:r>
            <a:r>
              <a:rPr lang="en-US" sz="3400" b="1" dirty="0"/>
              <a:t>on </a:t>
            </a:r>
            <a:r>
              <a:rPr lang="en-US" sz="3400" b="1" dirty="0" smtClean="0"/>
              <a:t>teams or </a:t>
            </a:r>
            <a:r>
              <a:rPr lang="en-US" sz="3400" b="1" dirty="0" err="1" smtClean="0"/>
              <a:t>trell</a:t>
            </a:r>
            <a:endParaRPr lang="en-US" sz="3400" b="1" dirty="0" smtClean="0"/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Begin work on your week 2 goal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THIS WEEK OBJECTIVE!</a:t>
            </a:r>
          </a:p>
          <a:p>
            <a:r>
              <a:rPr lang="en-US" sz="3400" dirty="0" smtClean="0"/>
              <a:t>Week 3: </a:t>
            </a:r>
            <a:endParaRPr lang="en-US" sz="3400" dirty="0"/>
          </a:p>
          <a:p>
            <a:r>
              <a:rPr lang="en-US" sz="3400" dirty="0" smtClean="0"/>
              <a:t>Week 4: Complete </a:t>
            </a:r>
            <a:r>
              <a:rPr lang="en-US" sz="3400" i="1" dirty="0" smtClean="0"/>
              <a:t>[phase 1] </a:t>
            </a:r>
            <a:r>
              <a:rPr lang="en-US" sz="3400" dirty="0" smtClean="0"/>
              <a:t>of our project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[Formative Assessment]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I’ll be checking in Trello so you’ll have full time to work. </a:t>
            </a:r>
            <a:endParaRPr lang="en-US" sz="3400" dirty="0" smtClean="0"/>
          </a:p>
          <a:p>
            <a:r>
              <a:rPr lang="en-US" sz="3400" dirty="0" smtClean="0"/>
              <a:t>I need to see roles, and deadlines for the 10 weeks. </a:t>
            </a:r>
            <a:endParaRPr lang="en-US" sz="3400" dirty="0"/>
          </a:p>
          <a:p>
            <a:r>
              <a:rPr lang="en-US" sz="3400" dirty="0" smtClean="0"/>
              <a:t>Daily Log posted in TEAMS.</a:t>
            </a:r>
            <a:endParaRPr lang="en-US" sz="3400" dirty="0" smtClean="0"/>
          </a:p>
          <a:p>
            <a:r>
              <a:rPr lang="en-US" sz="3400" dirty="0" smtClean="0"/>
              <a:t>Specific </a:t>
            </a:r>
            <a:r>
              <a:rPr lang="en-US" sz="3400" dirty="0" smtClean="0"/>
              <a:t>goals for over this long weekend, and when you return to class next week.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Words>262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Math analysis</vt:lpstr>
      <vt:lpstr>Major Project Groups</vt:lpstr>
      <vt:lpstr>Objective</vt:lpstr>
      <vt:lpstr>Daily Log Reflection</vt:lpstr>
      <vt:lpstr>Daily Logs Expanded: Individual and Team Log… 2 week write ups </vt:lpstr>
      <vt:lpstr>Today’s “Gameplan”… Must Haves!  Deadline TODAY</vt:lpstr>
      <vt:lpstr>Deadlines (submit to folder on teams)</vt:lpstr>
      <vt:lpstr>Daily One on One’s With Mr. Cuddy [Formative Assessment]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138</cp:revision>
  <cp:lastPrinted>2017-11-14T19:34:19Z</cp:lastPrinted>
  <dcterms:created xsi:type="dcterms:W3CDTF">2017-08-21T18:28:24Z</dcterms:created>
  <dcterms:modified xsi:type="dcterms:W3CDTF">2018-02-13T20:11:46Z</dcterms:modified>
</cp:coreProperties>
</file>